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30275213" cy="42479913"/>
  <p:notesSz cx="7315200" cy="9601200"/>
  <p:defaultTextStyle>
    <a:defPPr>
      <a:defRPr lang="en-US"/>
    </a:defPPr>
    <a:lvl1pPr algn="l" rtl="0" eaLnBrk="0" fontAlgn="base" hangingPunct="0">
      <a:spcBef>
        <a:spcPct val="0"/>
      </a:spcBef>
      <a:spcAft>
        <a:spcPct val="0"/>
      </a:spcAft>
      <a:defRPr sz="10935" kern="1200">
        <a:solidFill>
          <a:schemeClr val="tx1"/>
        </a:solidFill>
        <a:latin typeface="Times New Roman" panose="02020603050405020304" pitchFamily="18" charset="0"/>
        <a:ea typeface="+mn-ea"/>
        <a:cs typeface="+mn-cs"/>
      </a:defRPr>
    </a:lvl1pPr>
    <a:lvl2pPr marL="450970" indent="92459" algn="l" rtl="0" eaLnBrk="0" fontAlgn="base" hangingPunct="0">
      <a:spcBef>
        <a:spcPct val="0"/>
      </a:spcBef>
      <a:spcAft>
        <a:spcPct val="0"/>
      </a:spcAft>
      <a:defRPr sz="10935" kern="1200">
        <a:solidFill>
          <a:schemeClr val="tx1"/>
        </a:solidFill>
        <a:latin typeface="Times New Roman" panose="02020603050405020304" pitchFamily="18" charset="0"/>
        <a:ea typeface="+mn-ea"/>
        <a:cs typeface="+mn-cs"/>
      </a:defRPr>
    </a:lvl2pPr>
    <a:lvl3pPr marL="903827" indent="183030" algn="l" rtl="0" eaLnBrk="0" fontAlgn="base" hangingPunct="0">
      <a:spcBef>
        <a:spcPct val="0"/>
      </a:spcBef>
      <a:spcAft>
        <a:spcPct val="0"/>
      </a:spcAft>
      <a:defRPr sz="10935" kern="1200">
        <a:solidFill>
          <a:schemeClr val="tx1"/>
        </a:solidFill>
        <a:latin typeface="Times New Roman" panose="02020603050405020304" pitchFamily="18" charset="0"/>
        <a:ea typeface="+mn-ea"/>
        <a:cs typeface="+mn-cs"/>
      </a:defRPr>
    </a:lvl3pPr>
    <a:lvl4pPr marL="1356683" indent="273601" algn="l" rtl="0" eaLnBrk="0" fontAlgn="base" hangingPunct="0">
      <a:spcBef>
        <a:spcPct val="0"/>
      </a:spcBef>
      <a:spcAft>
        <a:spcPct val="0"/>
      </a:spcAft>
      <a:defRPr sz="10935" kern="1200">
        <a:solidFill>
          <a:schemeClr val="tx1"/>
        </a:solidFill>
        <a:latin typeface="Times New Roman" panose="02020603050405020304" pitchFamily="18" charset="0"/>
        <a:ea typeface="+mn-ea"/>
        <a:cs typeface="+mn-cs"/>
      </a:defRPr>
    </a:lvl4pPr>
    <a:lvl5pPr marL="1809540" indent="364173" algn="l" rtl="0" eaLnBrk="0" fontAlgn="base" hangingPunct="0">
      <a:spcBef>
        <a:spcPct val="0"/>
      </a:spcBef>
      <a:spcAft>
        <a:spcPct val="0"/>
      </a:spcAft>
      <a:defRPr sz="10935" kern="1200">
        <a:solidFill>
          <a:schemeClr val="tx1"/>
        </a:solidFill>
        <a:latin typeface="Times New Roman" panose="02020603050405020304" pitchFamily="18" charset="0"/>
        <a:ea typeface="+mn-ea"/>
        <a:cs typeface="+mn-cs"/>
      </a:defRPr>
    </a:lvl5pPr>
    <a:lvl6pPr marL="2717140" algn="l" defTabSz="1086856" rtl="0" eaLnBrk="1" latinLnBrk="0" hangingPunct="1">
      <a:defRPr sz="10935" kern="1200">
        <a:solidFill>
          <a:schemeClr val="tx1"/>
        </a:solidFill>
        <a:latin typeface="Times New Roman" panose="02020603050405020304" pitchFamily="18" charset="0"/>
        <a:ea typeface="+mn-ea"/>
        <a:cs typeface="+mn-cs"/>
      </a:defRPr>
    </a:lvl6pPr>
    <a:lvl7pPr marL="3260568" algn="l" defTabSz="1086856" rtl="0" eaLnBrk="1" latinLnBrk="0" hangingPunct="1">
      <a:defRPr sz="10935" kern="1200">
        <a:solidFill>
          <a:schemeClr val="tx1"/>
        </a:solidFill>
        <a:latin typeface="Times New Roman" panose="02020603050405020304" pitchFamily="18" charset="0"/>
        <a:ea typeface="+mn-ea"/>
        <a:cs typeface="+mn-cs"/>
      </a:defRPr>
    </a:lvl7pPr>
    <a:lvl8pPr marL="3803995" algn="l" defTabSz="1086856" rtl="0" eaLnBrk="1" latinLnBrk="0" hangingPunct="1">
      <a:defRPr sz="10935" kern="1200">
        <a:solidFill>
          <a:schemeClr val="tx1"/>
        </a:solidFill>
        <a:latin typeface="Times New Roman" panose="02020603050405020304" pitchFamily="18" charset="0"/>
        <a:ea typeface="+mn-ea"/>
        <a:cs typeface="+mn-cs"/>
      </a:defRPr>
    </a:lvl8pPr>
    <a:lvl9pPr marL="4347423" algn="l" defTabSz="1086856" rtl="0" eaLnBrk="1" latinLnBrk="0" hangingPunct="1">
      <a:defRPr sz="10935"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116" userDrawn="1">
          <p15:clr>
            <a:srgbClr val="A4A3A4"/>
          </p15:clr>
        </p15:guide>
        <p15:guide id="2" pos="1135" userDrawn="1">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E57A5"/>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65" autoAdjust="0"/>
    <p:restoredTop sz="96327" autoAdjust="0"/>
  </p:normalViewPr>
  <p:slideViewPr>
    <p:cSldViewPr>
      <p:cViewPr>
        <p:scale>
          <a:sx n="40" d="100"/>
          <a:sy n="40" d="100"/>
        </p:scale>
        <p:origin x="1896" y="-2856"/>
      </p:cViewPr>
      <p:guideLst>
        <p:guide orient="horz" pos="1116"/>
        <p:guide pos="113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64" d="100"/>
          <a:sy n="64" d="100"/>
        </p:scale>
        <p:origin x="-1632" y="-62"/>
      </p:cViewPr>
      <p:guideLst>
        <p:guide orient="horz" pos="3024"/>
        <p:guide pos="2304"/>
      </p:guideLst>
    </p:cSldViewPr>
  </p:notesViewPr>
  <p:gridSpacing cx="36004" cy="36004"/>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eaLnBrk="1" hangingPunct="1">
              <a:defRPr sz="1300"/>
            </a:lvl1pPr>
          </a:lstStyle>
          <a:p>
            <a:pPr>
              <a:defRPr/>
            </a:pPr>
            <a:endParaRPr lang="pl-PL"/>
          </a:p>
        </p:txBody>
      </p:sp>
      <p:sp>
        <p:nvSpPr>
          <p:cNvPr id="7171" name="Rectangle 3"/>
          <p:cNvSpPr>
            <a:spLocks noGrp="1" noChangeArrowheads="1"/>
          </p:cNvSpPr>
          <p:nvPr>
            <p:ph type="dt" idx="1"/>
          </p:nvPr>
        </p:nvSpPr>
        <p:spPr bwMode="auto">
          <a:xfrm>
            <a:off x="4145280"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eaLnBrk="1" hangingPunct="1">
              <a:defRPr sz="1300"/>
            </a:lvl1pPr>
          </a:lstStyle>
          <a:p>
            <a:pPr>
              <a:defRPr/>
            </a:pPr>
            <a:endParaRPr lang="pl-PL"/>
          </a:p>
        </p:txBody>
      </p:sp>
      <p:sp>
        <p:nvSpPr>
          <p:cNvPr id="2052" name="Rectangle 4"/>
          <p:cNvSpPr>
            <a:spLocks noGrp="1" noRot="1" noChangeAspect="1" noChangeArrowheads="1" noTextEdit="1"/>
          </p:cNvSpPr>
          <p:nvPr>
            <p:ph type="sldImg" idx="2"/>
          </p:nvPr>
        </p:nvSpPr>
        <p:spPr bwMode="auto">
          <a:xfrm>
            <a:off x="2374900" y="720725"/>
            <a:ext cx="25654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975360" y="4560570"/>
            <a:ext cx="5364480" cy="432054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pl-PL" noProof="0"/>
              <a:t>Kliknij, aby edytować style wzorca tekstu</a:t>
            </a:r>
          </a:p>
          <a:p>
            <a:pPr lvl="1"/>
            <a:r>
              <a:rPr lang="pl-PL" noProof="0"/>
              <a:t>Drugi poziom</a:t>
            </a:r>
          </a:p>
          <a:p>
            <a:pPr lvl="2"/>
            <a:r>
              <a:rPr lang="pl-PL" noProof="0"/>
              <a:t>Trzeci poziom</a:t>
            </a:r>
          </a:p>
          <a:p>
            <a:pPr lvl="3"/>
            <a:r>
              <a:rPr lang="pl-PL" noProof="0"/>
              <a:t>Czwarty poziom</a:t>
            </a:r>
          </a:p>
          <a:p>
            <a:pPr lvl="4"/>
            <a:r>
              <a:rPr lang="pl-PL" noProof="0"/>
              <a:t>Piąty poziom</a:t>
            </a:r>
          </a:p>
        </p:txBody>
      </p:sp>
      <p:sp>
        <p:nvSpPr>
          <p:cNvPr id="7174" name="Rectangle 6"/>
          <p:cNvSpPr>
            <a:spLocks noGrp="1" noChangeArrowheads="1"/>
          </p:cNvSpPr>
          <p:nvPr>
            <p:ph type="ftr" sz="quarter" idx="4"/>
          </p:nvPr>
        </p:nvSpPr>
        <p:spPr bwMode="auto">
          <a:xfrm>
            <a:off x="0" y="9121140"/>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eaLnBrk="1" hangingPunct="1">
              <a:defRPr sz="1300"/>
            </a:lvl1pPr>
          </a:lstStyle>
          <a:p>
            <a:pPr>
              <a:defRPr/>
            </a:pPr>
            <a:endParaRPr lang="pl-PL"/>
          </a:p>
        </p:txBody>
      </p:sp>
      <p:sp>
        <p:nvSpPr>
          <p:cNvPr id="7175" name="Rectangle 7"/>
          <p:cNvSpPr>
            <a:spLocks noGrp="1" noChangeArrowheads="1"/>
          </p:cNvSpPr>
          <p:nvPr>
            <p:ph type="sldNum" sz="quarter" idx="5"/>
          </p:nvPr>
        </p:nvSpPr>
        <p:spPr bwMode="auto">
          <a:xfrm>
            <a:off x="4145280" y="9121140"/>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eaLnBrk="1" hangingPunct="1">
              <a:defRPr sz="1300" smtClean="0"/>
            </a:lvl1pPr>
          </a:lstStyle>
          <a:p>
            <a:pPr>
              <a:defRPr/>
            </a:pPr>
            <a:fld id="{C4E75802-E7B3-4518-8154-A60703B61A50}" type="slidenum">
              <a:rPr lang="pl-PL"/>
              <a:pPr>
                <a:defRPr/>
              </a:pPr>
              <a:t>‹#›</a:t>
            </a:fld>
            <a:endParaRPr lang="pl-P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89" kern="1200">
        <a:solidFill>
          <a:schemeClr val="tx1"/>
        </a:solidFill>
        <a:latin typeface="Times New Roman" pitchFamily="18" charset="0"/>
        <a:ea typeface="+mn-ea"/>
        <a:cs typeface="+mn-cs"/>
      </a:defRPr>
    </a:lvl1pPr>
    <a:lvl2pPr marL="450970" algn="l" rtl="0" eaLnBrk="0" fontAlgn="base" hangingPunct="0">
      <a:spcBef>
        <a:spcPct val="30000"/>
      </a:spcBef>
      <a:spcAft>
        <a:spcPct val="0"/>
      </a:spcAft>
      <a:defRPr sz="1189" kern="1200">
        <a:solidFill>
          <a:schemeClr val="tx1"/>
        </a:solidFill>
        <a:latin typeface="Times New Roman" pitchFamily="18" charset="0"/>
        <a:ea typeface="+mn-ea"/>
        <a:cs typeface="+mn-cs"/>
      </a:defRPr>
    </a:lvl2pPr>
    <a:lvl3pPr marL="903827" algn="l" rtl="0" eaLnBrk="0" fontAlgn="base" hangingPunct="0">
      <a:spcBef>
        <a:spcPct val="30000"/>
      </a:spcBef>
      <a:spcAft>
        <a:spcPct val="0"/>
      </a:spcAft>
      <a:defRPr sz="1189" kern="1200">
        <a:solidFill>
          <a:schemeClr val="tx1"/>
        </a:solidFill>
        <a:latin typeface="Times New Roman" pitchFamily="18" charset="0"/>
        <a:ea typeface="+mn-ea"/>
        <a:cs typeface="+mn-cs"/>
      </a:defRPr>
    </a:lvl3pPr>
    <a:lvl4pPr marL="1356683" algn="l" rtl="0" eaLnBrk="0" fontAlgn="base" hangingPunct="0">
      <a:spcBef>
        <a:spcPct val="30000"/>
      </a:spcBef>
      <a:spcAft>
        <a:spcPct val="0"/>
      </a:spcAft>
      <a:defRPr sz="1189" kern="1200">
        <a:solidFill>
          <a:schemeClr val="tx1"/>
        </a:solidFill>
        <a:latin typeface="Times New Roman" pitchFamily="18" charset="0"/>
        <a:ea typeface="+mn-ea"/>
        <a:cs typeface="+mn-cs"/>
      </a:defRPr>
    </a:lvl4pPr>
    <a:lvl5pPr marL="1809540" algn="l" rtl="0" eaLnBrk="0" fontAlgn="base" hangingPunct="0">
      <a:spcBef>
        <a:spcPct val="30000"/>
      </a:spcBef>
      <a:spcAft>
        <a:spcPct val="0"/>
      </a:spcAft>
      <a:defRPr sz="1189" kern="1200">
        <a:solidFill>
          <a:schemeClr val="tx1"/>
        </a:solidFill>
        <a:latin typeface="Times New Roman" pitchFamily="18" charset="0"/>
        <a:ea typeface="+mn-ea"/>
        <a:cs typeface="+mn-cs"/>
      </a:defRPr>
    </a:lvl5pPr>
    <a:lvl6pPr marL="2264193" algn="l" defTabSz="905678" rtl="0" eaLnBrk="1" latinLnBrk="0" hangingPunct="1">
      <a:defRPr sz="1189" kern="1200">
        <a:solidFill>
          <a:schemeClr val="tx1"/>
        </a:solidFill>
        <a:latin typeface="+mn-lt"/>
        <a:ea typeface="+mn-ea"/>
        <a:cs typeface="+mn-cs"/>
      </a:defRPr>
    </a:lvl6pPr>
    <a:lvl7pPr marL="2717031" algn="l" defTabSz="905678" rtl="0" eaLnBrk="1" latinLnBrk="0" hangingPunct="1">
      <a:defRPr sz="1189" kern="1200">
        <a:solidFill>
          <a:schemeClr val="tx1"/>
        </a:solidFill>
        <a:latin typeface="+mn-lt"/>
        <a:ea typeface="+mn-ea"/>
        <a:cs typeface="+mn-cs"/>
      </a:defRPr>
    </a:lvl7pPr>
    <a:lvl8pPr marL="3169869" algn="l" defTabSz="905678" rtl="0" eaLnBrk="1" latinLnBrk="0" hangingPunct="1">
      <a:defRPr sz="1189" kern="1200">
        <a:solidFill>
          <a:schemeClr val="tx1"/>
        </a:solidFill>
        <a:latin typeface="+mn-lt"/>
        <a:ea typeface="+mn-ea"/>
        <a:cs typeface="+mn-cs"/>
      </a:defRPr>
    </a:lvl8pPr>
    <a:lvl9pPr marL="3622708" algn="l" defTabSz="905678" rtl="0" eaLnBrk="1" latinLnBrk="0" hangingPunct="1">
      <a:defRPr sz="118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85372" indent="-302066">
              <a:spcBef>
                <a:spcPct val="30000"/>
              </a:spcBef>
              <a:defRPr sz="1100">
                <a:solidFill>
                  <a:schemeClr val="tx1"/>
                </a:solidFill>
                <a:latin typeface="Times New Roman" panose="02020603050405020304" pitchFamily="18" charset="0"/>
              </a:defRPr>
            </a:lvl2pPr>
            <a:lvl3pPr marL="1208265" indent="-241653">
              <a:spcBef>
                <a:spcPct val="30000"/>
              </a:spcBef>
              <a:defRPr sz="1100">
                <a:solidFill>
                  <a:schemeClr val="tx1"/>
                </a:solidFill>
                <a:latin typeface="Times New Roman" panose="02020603050405020304" pitchFamily="18" charset="0"/>
              </a:defRPr>
            </a:lvl3pPr>
            <a:lvl4pPr marL="1691571" indent="-241653">
              <a:spcBef>
                <a:spcPct val="30000"/>
              </a:spcBef>
              <a:defRPr sz="1100">
                <a:solidFill>
                  <a:schemeClr val="tx1"/>
                </a:solidFill>
                <a:latin typeface="Times New Roman" panose="02020603050405020304" pitchFamily="18" charset="0"/>
              </a:defRPr>
            </a:lvl4pPr>
            <a:lvl5pPr marL="2174878" indent="-241653">
              <a:spcBef>
                <a:spcPct val="30000"/>
              </a:spcBef>
              <a:defRPr sz="1100">
                <a:solidFill>
                  <a:schemeClr val="tx1"/>
                </a:solidFill>
                <a:latin typeface="Times New Roman" panose="02020603050405020304" pitchFamily="18" charset="0"/>
              </a:defRPr>
            </a:lvl5pPr>
            <a:lvl6pPr marL="2658184" indent="-241653" eaLnBrk="0" fontAlgn="base" hangingPunct="0">
              <a:spcBef>
                <a:spcPct val="30000"/>
              </a:spcBef>
              <a:spcAft>
                <a:spcPct val="0"/>
              </a:spcAft>
              <a:defRPr sz="1100">
                <a:solidFill>
                  <a:schemeClr val="tx1"/>
                </a:solidFill>
                <a:latin typeface="Times New Roman" panose="02020603050405020304" pitchFamily="18" charset="0"/>
              </a:defRPr>
            </a:lvl6pPr>
            <a:lvl7pPr marL="3141490" indent="-241653" eaLnBrk="0" fontAlgn="base" hangingPunct="0">
              <a:spcBef>
                <a:spcPct val="30000"/>
              </a:spcBef>
              <a:spcAft>
                <a:spcPct val="0"/>
              </a:spcAft>
              <a:defRPr sz="1100">
                <a:solidFill>
                  <a:schemeClr val="tx1"/>
                </a:solidFill>
                <a:latin typeface="Times New Roman" panose="02020603050405020304" pitchFamily="18" charset="0"/>
              </a:defRPr>
            </a:lvl7pPr>
            <a:lvl8pPr marL="3624796" indent="-241653" eaLnBrk="0" fontAlgn="base" hangingPunct="0">
              <a:spcBef>
                <a:spcPct val="30000"/>
              </a:spcBef>
              <a:spcAft>
                <a:spcPct val="0"/>
              </a:spcAft>
              <a:defRPr sz="1100">
                <a:solidFill>
                  <a:schemeClr val="tx1"/>
                </a:solidFill>
                <a:latin typeface="Times New Roman" panose="02020603050405020304" pitchFamily="18" charset="0"/>
              </a:defRPr>
            </a:lvl8pPr>
            <a:lvl9pPr marL="4108102" indent="-241653"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05DFB2CE-7F27-45FD-8788-4E7DEE6149DA}" type="slidenum">
              <a:rPr lang="pl-PL" altLang="tr-TR" sz="1300"/>
              <a:pPr>
                <a:spcBef>
                  <a:spcPct val="0"/>
                </a:spcBef>
              </a:pPr>
              <a:t>1</a:t>
            </a:fld>
            <a:endParaRPr lang="pl-PL" altLang="tr-TR" sz="1300"/>
          </a:p>
        </p:txBody>
      </p:sp>
      <p:sp>
        <p:nvSpPr>
          <p:cNvPr id="4099" name="Rectangle 2"/>
          <p:cNvSpPr>
            <a:spLocks noGrp="1" noRot="1" noChangeAspect="1" noChangeArrowheads="1" noTextEdit="1"/>
          </p:cNvSpPr>
          <p:nvPr>
            <p:ph type="sldImg"/>
          </p:nvPr>
        </p:nvSpPr>
        <p:spPr>
          <a:xfrm>
            <a:off x="2374900" y="720725"/>
            <a:ext cx="2565400" cy="3600450"/>
          </a:xfrm>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l-PL" alt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2270920" y="13196935"/>
            <a:ext cx="25733375" cy="9104399"/>
          </a:xfrm>
        </p:spPr>
        <p:txBody>
          <a:bodyPr/>
          <a:lstStyle/>
          <a:p>
            <a:r>
              <a:rPr lang="tr-TR"/>
              <a:t>Asıl başlık stili için tıklatın</a:t>
            </a:r>
          </a:p>
        </p:txBody>
      </p:sp>
      <p:sp>
        <p:nvSpPr>
          <p:cNvPr id="3" name="2 Alt Başlık"/>
          <p:cNvSpPr>
            <a:spLocks noGrp="1"/>
          </p:cNvSpPr>
          <p:nvPr>
            <p:ph type="subTitle" idx="1"/>
          </p:nvPr>
        </p:nvSpPr>
        <p:spPr>
          <a:xfrm>
            <a:off x="4541842" y="24071329"/>
            <a:ext cx="21191536" cy="10857226"/>
          </a:xfrm>
        </p:spPr>
        <p:txBody>
          <a:bodyPr/>
          <a:lstStyle>
            <a:lvl1pPr marL="0" indent="0" algn="ctr">
              <a:buNone/>
              <a:defRPr/>
            </a:lvl1pPr>
            <a:lvl2pPr marL="380985" indent="0" algn="ctr">
              <a:buNone/>
              <a:defRPr/>
            </a:lvl2pPr>
            <a:lvl3pPr marL="761970" indent="0" algn="ctr">
              <a:buNone/>
              <a:defRPr/>
            </a:lvl3pPr>
            <a:lvl4pPr marL="1142954" indent="0" algn="ctr">
              <a:buNone/>
              <a:defRPr/>
            </a:lvl4pPr>
            <a:lvl5pPr marL="1523939" indent="0" algn="ctr">
              <a:buNone/>
              <a:defRPr/>
            </a:lvl5pPr>
            <a:lvl6pPr marL="1904924" indent="0" algn="ctr">
              <a:buNone/>
              <a:defRPr/>
            </a:lvl6pPr>
            <a:lvl7pPr marL="2285909" indent="0" algn="ctr">
              <a:buNone/>
              <a:defRPr/>
            </a:lvl7pPr>
            <a:lvl8pPr marL="2666893" indent="0" algn="ctr">
              <a:buNone/>
              <a:defRPr/>
            </a:lvl8pPr>
            <a:lvl9pPr marL="3047878" indent="0" algn="ctr">
              <a:buNone/>
              <a:defRPr/>
            </a:lvl9pPr>
          </a:lstStyle>
          <a:p>
            <a:r>
              <a:rPr lang="tr-TR"/>
              <a:t>Asıl alt başlık stilini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73F6EA02-8FFD-4048-9A05-A6EBDF7E8478}" type="slidenum">
              <a:rPr lang="en-US"/>
              <a:pPr>
                <a:defRPr/>
              </a:pPr>
              <a:t>‹#›</a:t>
            </a:fld>
            <a:endParaRPr lang="en-US"/>
          </a:p>
        </p:txBody>
      </p:sp>
    </p:spTree>
    <p:extLst>
      <p:ext uri="{BB962C8B-B14F-4D97-AF65-F5344CB8AC3E}">
        <p14:creationId xmlns:p14="http://schemas.microsoft.com/office/powerpoint/2010/main" val="3363990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A5176C15-42D2-4267-8C9F-00C5A9A2227B}" type="slidenum">
              <a:rPr lang="en-US"/>
              <a:pPr>
                <a:defRPr/>
              </a:pPr>
              <a:t>‹#›</a:t>
            </a:fld>
            <a:endParaRPr lang="en-US"/>
          </a:p>
        </p:txBody>
      </p:sp>
    </p:spTree>
    <p:extLst>
      <p:ext uri="{BB962C8B-B14F-4D97-AF65-F5344CB8AC3E}">
        <p14:creationId xmlns:p14="http://schemas.microsoft.com/office/powerpoint/2010/main" val="2462306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21571349" y="3775684"/>
            <a:ext cx="6432947" cy="33984241"/>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2270919" y="3775684"/>
            <a:ext cx="19147869" cy="33984241"/>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36425035-CB71-451D-8B55-508922A2C742}" type="slidenum">
              <a:rPr lang="en-US"/>
              <a:pPr>
                <a:defRPr/>
              </a:pPr>
              <a:t>‹#›</a:t>
            </a:fld>
            <a:endParaRPr lang="en-US"/>
          </a:p>
        </p:txBody>
      </p:sp>
    </p:spTree>
    <p:extLst>
      <p:ext uri="{BB962C8B-B14F-4D97-AF65-F5344CB8AC3E}">
        <p14:creationId xmlns:p14="http://schemas.microsoft.com/office/powerpoint/2010/main" val="1856952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FF830D5D-F1EE-43E6-BFF3-E2CDBE27A5E0}" type="slidenum">
              <a:rPr lang="en-US"/>
              <a:pPr>
                <a:defRPr/>
              </a:pPr>
              <a:t>‹#›</a:t>
            </a:fld>
            <a:endParaRPr lang="en-US"/>
          </a:p>
        </p:txBody>
      </p:sp>
    </p:spTree>
    <p:extLst>
      <p:ext uri="{BB962C8B-B14F-4D97-AF65-F5344CB8AC3E}">
        <p14:creationId xmlns:p14="http://schemas.microsoft.com/office/powerpoint/2010/main" val="2512359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2391697" y="27297593"/>
            <a:ext cx="25733375" cy="8436357"/>
          </a:xfrm>
        </p:spPr>
        <p:txBody>
          <a:bodyPr anchor="t"/>
          <a:lstStyle>
            <a:lvl1pPr algn="l">
              <a:defRPr sz="3300" b="1" cap="all"/>
            </a:lvl1pPr>
          </a:lstStyle>
          <a:p>
            <a:r>
              <a:rPr lang="tr-TR"/>
              <a:t>Asıl başlık stili için tıklatın</a:t>
            </a:r>
          </a:p>
        </p:txBody>
      </p:sp>
      <p:sp>
        <p:nvSpPr>
          <p:cNvPr id="3" name="2 Metin Yer Tutucusu"/>
          <p:cNvSpPr>
            <a:spLocks noGrp="1"/>
          </p:cNvSpPr>
          <p:nvPr>
            <p:ph type="body" idx="1"/>
          </p:nvPr>
        </p:nvSpPr>
        <p:spPr>
          <a:xfrm>
            <a:off x="2391697" y="18004329"/>
            <a:ext cx="25733375" cy="9293262"/>
          </a:xfrm>
        </p:spPr>
        <p:txBody>
          <a:bodyPr anchor="b"/>
          <a:lstStyle>
            <a:lvl1pPr marL="0" indent="0">
              <a:buNone/>
              <a:defRPr sz="1700"/>
            </a:lvl1pPr>
            <a:lvl2pPr marL="380985" indent="0">
              <a:buNone/>
              <a:defRPr sz="1500"/>
            </a:lvl2pPr>
            <a:lvl3pPr marL="761970" indent="0">
              <a:buNone/>
              <a:defRPr sz="1300"/>
            </a:lvl3pPr>
            <a:lvl4pPr marL="1142954" indent="0">
              <a:buNone/>
              <a:defRPr sz="1200"/>
            </a:lvl4pPr>
            <a:lvl5pPr marL="1523939" indent="0">
              <a:buNone/>
              <a:defRPr sz="1200"/>
            </a:lvl5pPr>
            <a:lvl6pPr marL="1904924" indent="0">
              <a:buNone/>
              <a:defRPr sz="1200"/>
            </a:lvl6pPr>
            <a:lvl7pPr marL="2285909" indent="0">
              <a:buNone/>
              <a:defRPr sz="1200"/>
            </a:lvl7pPr>
            <a:lvl8pPr marL="2666893" indent="0">
              <a:buNone/>
              <a:defRPr sz="1200"/>
            </a:lvl8pPr>
            <a:lvl9pPr marL="3047878" indent="0">
              <a:buNone/>
              <a:defRPr sz="1200"/>
            </a:lvl9pPr>
          </a:lstStyle>
          <a:p>
            <a:pPr lvl="0"/>
            <a:r>
              <a:rPr lang="tr-TR"/>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8F5492ED-265F-4E0A-9591-F927BD4F7E52}" type="slidenum">
              <a:rPr lang="en-US"/>
              <a:pPr>
                <a:defRPr/>
              </a:pPr>
              <a:t>‹#›</a:t>
            </a:fld>
            <a:endParaRPr lang="en-US"/>
          </a:p>
        </p:txBody>
      </p:sp>
    </p:spTree>
    <p:extLst>
      <p:ext uri="{BB962C8B-B14F-4D97-AF65-F5344CB8AC3E}">
        <p14:creationId xmlns:p14="http://schemas.microsoft.com/office/powerpoint/2010/main" val="2700407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2270922" y="12271352"/>
            <a:ext cx="12789613" cy="25488572"/>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15213095" y="12271352"/>
            <a:ext cx="12791201" cy="25488572"/>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9DC5D813-D3C0-46DB-AC25-D197C72BF51C}" type="slidenum">
              <a:rPr lang="en-US"/>
              <a:pPr>
                <a:defRPr/>
              </a:pPr>
              <a:t>‹#›</a:t>
            </a:fld>
            <a:endParaRPr lang="en-US"/>
          </a:p>
        </p:txBody>
      </p:sp>
    </p:spTree>
    <p:extLst>
      <p:ext uri="{BB962C8B-B14F-4D97-AF65-F5344CB8AC3E}">
        <p14:creationId xmlns:p14="http://schemas.microsoft.com/office/powerpoint/2010/main" val="163827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1514477" y="1701322"/>
            <a:ext cx="27246261" cy="7079986"/>
          </a:xfrm>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1514478" y="9508658"/>
            <a:ext cx="13376015" cy="3962983"/>
          </a:xfrm>
        </p:spPr>
        <p:txBody>
          <a:bodyPr anchor="b"/>
          <a:lstStyle>
            <a:lvl1pPr marL="0" indent="0">
              <a:buNone/>
              <a:defRPr sz="2000" b="1"/>
            </a:lvl1pPr>
            <a:lvl2pPr marL="380985" indent="0">
              <a:buNone/>
              <a:defRPr sz="1700" b="1"/>
            </a:lvl2pPr>
            <a:lvl3pPr marL="761970" indent="0">
              <a:buNone/>
              <a:defRPr sz="1500" b="1"/>
            </a:lvl3pPr>
            <a:lvl4pPr marL="1142954" indent="0">
              <a:buNone/>
              <a:defRPr sz="1300" b="1"/>
            </a:lvl4pPr>
            <a:lvl5pPr marL="1523939" indent="0">
              <a:buNone/>
              <a:defRPr sz="1300" b="1"/>
            </a:lvl5pPr>
            <a:lvl6pPr marL="1904924" indent="0">
              <a:buNone/>
              <a:defRPr sz="1300" b="1"/>
            </a:lvl6pPr>
            <a:lvl7pPr marL="2285909" indent="0">
              <a:buNone/>
              <a:defRPr sz="1300" b="1"/>
            </a:lvl7pPr>
            <a:lvl8pPr marL="2666893" indent="0">
              <a:buNone/>
              <a:defRPr sz="1300" b="1"/>
            </a:lvl8pPr>
            <a:lvl9pPr marL="3047878" indent="0">
              <a:buNone/>
              <a:defRPr sz="1300" b="1"/>
            </a:lvl9pPr>
          </a:lstStyle>
          <a:p>
            <a:pPr lvl="0"/>
            <a:r>
              <a:rPr lang="tr-TR"/>
              <a:t>Asıl metin stillerini düzenlemek için tıklatın</a:t>
            </a:r>
          </a:p>
        </p:txBody>
      </p:sp>
      <p:sp>
        <p:nvSpPr>
          <p:cNvPr id="4" name="3 İçerik Yer Tutucusu"/>
          <p:cNvSpPr>
            <a:spLocks noGrp="1"/>
          </p:cNvSpPr>
          <p:nvPr>
            <p:ph sz="half" idx="2"/>
          </p:nvPr>
        </p:nvSpPr>
        <p:spPr>
          <a:xfrm>
            <a:off x="1514478" y="13471642"/>
            <a:ext cx="13376015" cy="24475585"/>
          </a:xfrm>
        </p:spPr>
        <p:txBody>
          <a:bodyPr/>
          <a:lstStyle>
            <a:lvl1pPr>
              <a:defRPr sz="20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15379957" y="9508658"/>
            <a:ext cx="13380783" cy="3962983"/>
          </a:xfrm>
        </p:spPr>
        <p:txBody>
          <a:bodyPr anchor="b"/>
          <a:lstStyle>
            <a:lvl1pPr marL="0" indent="0">
              <a:buNone/>
              <a:defRPr sz="2000" b="1"/>
            </a:lvl1pPr>
            <a:lvl2pPr marL="380985" indent="0">
              <a:buNone/>
              <a:defRPr sz="1700" b="1"/>
            </a:lvl2pPr>
            <a:lvl3pPr marL="761970" indent="0">
              <a:buNone/>
              <a:defRPr sz="1500" b="1"/>
            </a:lvl3pPr>
            <a:lvl4pPr marL="1142954" indent="0">
              <a:buNone/>
              <a:defRPr sz="1300" b="1"/>
            </a:lvl4pPr>
            <a:lvl5pPr marL="1523939" indent="0">
              <a:buNone/>
              <a:defRPr sz="1300" b="1"/>
            </a:lvl5pPr>
            <a:lvl6pPr marL="1904924" indent="0">
              <a:buNone/>
              <a:defRPr sz="1300" b="1"/>
            </a:lvl6pPr>
            <a:lvl7pPr marL="2285909" indent="0">
              <a:buNone/>
              <a:defRPr sz="1300" b="1"/>
            </a:lvl7pPr>
            <a:lvl8pPr marL="2666893" indent="0">
              <a:buNone/>
              <a:defRPr sz="1300" b="1"/>
            </a:lvl8pPr>
            <a:lvl9pPr marL="3047878" indent="0">
              <a:buNone/>
              <a:defRPr sz="1300" b="1"/>
            </a:lvl9pPr>
          </a:lstStyle>
          <a:p>
            <a:pPr lvl="0"/>
            <a:r>
              <a:rPr lang="tr-TR"/>
              <a:t>Asıl metin stillerini düzenlemek için tıklatın</a:t>
            </a:r>
          </a:p>
        </p:txBody>
      </p:sp>
      <p:sp>
        <p:nvSpPr>
          <p:cNvPr id="6" name="5 İçerik Yer Tutucusu"/>
          <p:cNvSpPr>
            <a:spLocks noGrp="1"/>
          </p:cNvSpPr>
          <p:nvPr>
            <p:ph sz="quarter" idx="4"/>
          </p:nvPr>
        </p:nvSpPr>
        <p:spPr>
          <a:xfrm>
            <a:off x="15379957" y="13471642"/>
            <a:ext cx="13380783" cy="24475585"/>
          </a:xfrm>
        </p:spPr>
        <p:txBody>
          <a:bodyPr/>
          <a:lstStyle>
            <a:lvl1pPr>
              <a:defRPr sz="20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265A68CB-65FD-41EE-B5D8-10043DBDE8E8}" type="slidenum">
              <a:rPr lang="en-US"/>
              <a:pPr>
                <a:defRPr/>
              </a:pPr>
              <a:t>‹#›</a:t>
            </a:fld>
            <a:endParaRPr lang="en-US"/>
          </a:p>
        </p:txBody>
      </p:sp>
    </p:spTree>
    <p:extLst>
      <p:ext uri="{BB962C8B-B14F-4D97-AF65-F5344CB8AC3E}">
        <p14:creationId xmlns:p14="http://schemas.microsoft.com/office/powerpoint/2010/main" val="2114167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A5E1B5A7-7F2C-4F3C-B7FF-85E35757C6D6}" type="slidenum">
              <a:rPr lang="en-US"/>
              <a:pPr>
                <a:defRPr/>
              </a:pPr>
              <a:t>‹#›</a:t>
            </a:fld>
            <a:endParaRPr lang="en-US"/>
          </a:p>
        </p:txBody>
      </p:sp>
    </p:spTree>
    <p:extLst>
      <p:ext uri="{BB962C8B-B14F-4D97-AF65-F5344CB8AC3E}">
        <p14:creationId xmlns:p14="http://schemas.microsoft.com/office/powerpoint/2010/main" val="1690057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16CB845D-6D34-4D18-9077-AAE815287ED1}" type="slidenum">
              <a:rPr lang="en-US"/>
              <a:pPr>
                <a:defRPr/>
              </a:pPr>
              <a:t>‹#›</a:t>
            </a:fld>
            <a:endParaRPr lang="en-US"/>
          </a:p>
        </p:txBody>
      </p:sp>
    </p:spTree>
    <p:extLst>
      <p:ext uri="{BB962C8B-B14F-4D97-AF65-F5344CB8AC3E}">
        <p14:creationId xmlns:p14="http://schemas.microsoft.com/office/powerpoint/2010/main" val="3809570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514478" y="1691956"/>
            <a:ext cx="9959305" cy="7197049"/>
          </a:xfrm>
        </p:spPr>
        <p:txBody>
          <a:bodyPr anchor="b"/>
          <a:lstStyle>
            <a:lvl1pPr algn="l">
              <a:defRPr sz="1700" b="1"/>
            </a:lvl1pPr>
          </a:lstStyle>
          <a:p>
            <a:r>
              <a:rPr lang="tr-TR"/>
              <a:t>Asıl başlık stili için tıklatın</a:t>
            </a:r>
          </a:p>
        </p:txBody>
      </p:sp>
      <p:sp>
        <p:nvSpPr>
          <p:cNvPr id="3" name="2 İçerik Yer Tutucusu"/>
          <p:cNvSpPr>
            <a:spLocks noGrp="1"/>
          </p:cNvSpPr>
          <p:nvPr>
            <p:ph idx="1"/>
          </p:nvPr>
        </p:nvSpPr>
        <p:spPr>
          <a:xfrm>
            <a:off x="11836113" y="1691957"/>
            <a:ext cx="16924625" cy="36255269"/>
          </a:xfrm>
        </p:spPr>
        <p:txBody>
          <a:bodyPr/>
          <a:lstStyle>
            <a:lvl1pPr>
              <a:defRPr sz="2700"/>
            </a:lvl1pPr>
            <a:lvl2pPr>
              <a:defRPr sz="2300"/>
            </a:lvl2pPr>
            <a:lvl3pPr>
              <a:defRPr sz="2000"/>
            </a:lvl3pPr>
            <a:lvl4pPr>
              <a:defRPr sz="1700"/>
            </a:lvl4pPr>
            <a:lvl5pPr>
              <a:defRPr sz="1700"/>
            </a:lvl5pPr>
            <a:lvl6pPr>
              <a:defRPr sz="1700"/>
            </a:lvl6pPr>
            <a:lvl7pPr>
              <a:defRPr sz="1700"/>
            </a:lvl7pPr>
            <a:lvl8pPr>
              <a:defRPr sz="1700"/>
            </a:lvl8pPr>
            <a:lvl9pPr>
              <a:defRPr sz="17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1514478" y="8889007"/>
            <a:ext cx="9959305" cy="29058220"/>
          </a:xfrm>
        </p:spPr>
        <p:txBody>
          <a:bodyPr/>
          <a:lstStyle>
            <a:lvl1pPr marL="0" indent="0">
              <a:buNone/>
              <a:defRPr sz="1200"/>
            </a:lvl1pPr>
            <a:lvl2pPr marL="380985" indent="0">
              <a:buNone/>
              <a:defRPr sz="1000"/>
            </a:lvl2pPr>
            <a:lvl3pPr marL="761970" indent="0">
              <a:buNone/>
              <a:defRPr sz="800"/>
            </a:lvl3pPr>
            <a:lvl4pPr marL="1142954" indent="0">
              <a:buNone/>
              <a:defRPr sz="700"/>
            </a:lvl4pPr>
            <a:lvl5pPr marL="1523939" indent="0">
              <a:buNone/>
              <a:defRPr sz="700"/>
            </a:lvl5pPr>
            <a:lvl6pPr marL="1904924" indent="0">
              <a:buNone/>
              <a:defRPr sz="700"/>
            </a:lvl6pPr>
            <a:lvl7pPr marL="2285909" indent="0">
              <a:buNone/>
              <a:defRPr sz="700"/>
            </a:lvl7pPr>
            <a:lvl8pPr marL="2666893" indent="0">
              <a:buNone/>
              <a:defRPr sz="700"/>
            </a:lvl8pPr>
            <a:lvl9pPr marL="3047878" indent="0">
              <a:buNone/>
              <a:defRPr sz="700"/>
            </a:lvl9pPr>
          </a:lstStyle>
          <a:p>
            <a:pPr lvl="0"/>
            <a:r>
              <a:rPr lang="tr-TR"/>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6C956234-3DBD-4BBC-BD9A-0DCAB47EBB20}" type="slidenum">
              <a:rPr lang="en-US"/>
              <a:pPr>
                <a:defRPr/>
              </a:pPr>
              <a:t>‹#›</a:t>
            </a:fld>
            <a:endParaRPr lang="en-US"/>
          </a:p>
        </p:txBody>
      </p:sp>
    </p:spTree>
    <p:extLst>
      <p:ext uri="{BB962C8B-B14F-4D97-AF65-F5344CB8AC3E}">
        <p14:creationId xmlns:p14="http://schemas.microsoft.com/office/powerpoint/2010/main" val="2059751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933950" y="29735630"/>
            <a:ext cx="18165763" cy="3510336"/>
          </a:xfrm>
        </p:spPr>
        <p:txBody>
          <a:bodyPr anchor="b"/>
          <a:lstStyle>
            <a:lvl1pPr algn="l">
              <a:defRPr sz="1700" b="1"/>
            </a:lvl1pPr>
          </a:lstStyle>
          <a:p>
            <a:r>
              <a:rPr lang="tr-TR"/>
              <a:t>Asıl başlık stili için tıklatın</a:t>
            </a:r>
          </a:p>
        </p:txBody>
      </p:sp>
      <p:sp>
        <p:nvSpPr>
          <p:cNvPr id="3" name="2 Resim Yer Tutucusu"/>
          <p:cNvSpPr>
            <a:spLocks noGrp="1"/>
          </p:cNvSpPr>
          <p:nvPr>
            <p:ph type="pic" idx="1"/>
          </p:nvPr>
        </p:nvSpPr>
        <p:spPr>
          <a:xfrm>
            <a:off x="5933950" y="3795973"/>
            <a:ext cx="18165763" cy="25487013"/>
          </a:xfrm>
        </p:spPr>
        <p:txBody>
          <a:bodyPr/>
          <a:lstStyle>
            <a:lvl1pPr marL="0" indent="0">
              <a:buNone/>
              <a:defRPr sz="2700"/>
            </a:lvl1pPr>
            <a:lvl2pPr marL="380985" indent="0">
              <a:buNone/>
              <a:defRPr sz="2300"/>
            </a:lvl2pPr>
            <a:lvl3pPr marL="761970" indent="0">
              <a:buNone/>
              <a:defRPr sz="2000"/>
            </a:lvl3pPr>
            <a:lvl4pPr marL="1142954" indent="0">
              <a:buNone/>
              <a:defRPr sz="1700"/>
            </a:lvl4pPr>
            <a:lvl5pPr marL="1523939" indent="0">
              <a:buNone/>
              <a:defRPr sz="1700"/>
            </a:lvl5pPr>
            <a:lvl6pPr marL="1904924" indent="0">
              <a:buNone/>
              <a:defRPr sz="1700"/>
            </a:lvl6pPr>
            <a:lvl7pPr marL="2285909" indent="0">
              <a:buNone/>
              <a:defRPr sz="1700"/>
            </a:lvl7pPr>
            <a:lvl8pPr marL="2666893" indent="0">
              <a:buNone/>
              <a:defRPr sz="1700"/>
            </a:lvl8pPr>
            <a:lvl9pPr marL="3047878" indent="0">
              <a:buNone/>
              <a:defRPr sz="1700"/>
            </a:lvl9pPr>
          </a:lstStyle>
          <a:p>
            <a:pPr lvl="0"/>
            <a:endParaRPr lang="tr-TR" noProof="0"/>
          </a:p>
        </p:txBody>
      </p:sp>
      <p:sp>
        <p:nvSpPr>
          <p:cNvPr id="4" name="3 Metin Yer Tutucusu"/>
          <p:cNvSpPr>
            <a:spLocks noGrp="1"/>
          </p:cNvSpPr>
          <p:nvPr>
            <p:ph type="body" sz="half" idx="2"/>
          </p:nvPr>
        </p:nvSpPr>
        <p:spPr>
          <a:xfrm>
            <a:off x="5933950" y="33245965"/>
            <a:ext cx="18165763" cy="4985335"/>
          </a:xfrm>
        </p:spPr>
        <p:txBody>
          <a:bodyPr/>
          <a:lstStyle>
            <a:lvl1pPr marL="0" indent="0">
              <a:buNone/>
              <a:defRPr sz="1200"/>
            </a:lvl1pPr>
            <a:lvl2pPr marL="380985" indent="0">
              <a:buNone/>
              <a:defRPr sz="1000"/>
            </a:lvl2pPr>
            <a:lvl3pPr marL="761970" indent="0">
              <a:buNone/>
              <a:defRPr sz="800"/>
            </a:lvl3pPr>
            <a:lvl4pPr marL="1142954" indent="0">
              <a:buNone/>
              <a:defRPr sz="700"/>
            </a:lvl4pPr>
            <a:lvl5pPr marL="1523939" indent="0">
              <a:buNone/>
              <a:defRPr sz="700"/>
            </a:lvl5pPr>
            <a:lvl6pPr marL="1904924" indent="0">
              <a:buNone/>
              <a:defRPr sz="700"/>
            </a:lvl6pPr>
            <a:lvl7pPr marL="2285909" indent="0">
              <a:buNone/>
              <a:defRPr sz="700"/>
            </a:lvl7pPr>
            <a:lvl8pPr marL="2666893" indent="0">
              <a:buNone/>
              <a:defRPr sz="700"/>
            </a:lvl8pPr>
            <a:lvl9pPr marL="3047878" indent="0">
              <a:buNone/>
              <a:defRPr sz="700"/>
            </a:lvl9pPr>
          </a:lstStyle>
          <a:p>
            <a:pPr lvl="0"/>
            <a:r>
              <a:rPr lang="tr-TR"/>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AC0E993-7A65-488E-8B6E-4E1A8C01AE15}" type="slidenum">
              <a:rPr lang="en-US"/>
              <a:pPr>
                <a:defRPr/>
              </a:pPr>
              <a:t>‹#›</a:t>
            </a:fld>
            <a:endParaRPr lang="en-US"/>
          </a:p>
        </p:txBody>
      </p:sp>
    </p:spTree>
    <p:extLst>
      <p:ext uri="{BB962C8B-B14F-4D97-AF65-F5344CB8AC3E}">
        <p14:creationId xmlns:p14="http://schemas.microsoft.com/office/powerpoint/2010/main" val="258058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70976" y="3777242"/>
            <a:ext cx="25733264" cy="7079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49736" tIns="174868" rIns="349736" bIns="174868" numCol="1" anchor="ctr" anchorCtr="0" compatLnSpc="1">
            <a:prstTxWarp prst="textNoShape">
              <a:avLst/>
            </a:prstTxWarp>
          </a:bodyPr>
          <a:lstStyle/>
          <a:p>
            <a:pPr lvl="0"/>
            <a:r>
              <a:rPr lang="en-US" altLang="tr-TR"/>
              <a:t>Click to edit Master title style</a:t>
            </a:r>
          </a:p>
        </p:txBody>
      </p:sp>
      <p:sp>
        <p:nvSpPr>
          <p:cNvPr id="1027" name="Rectangle 3"/>
          <p:cNvSpPr>
            <a:spLocks noGrp="1" noChangeArrowheads="1"/>
          </p:cNvSpPr>
          <p:nvPr>
            <p:ph type="body" idx="1"/>
          </p:nvPr>
        </p:nvSpPr>
        <p:spPr bwMode="auto">
          <a:xfrm>
            <a:off x="2270976" y="12272392"/>
            <a:ext cx="25733264" cy="25487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49736" tIns="174868" rIns="349736" bIns="174868" numCol="1" anchor="t" anchorCtr="0" compatLnSpc="1">
            <a:prstTxWarp prst="textNoShape">
              <a:avLst/>
            </a:prstTxWarp>
          </a:bodyPr>
          <a:lstStyle/>
          <a:p>
            <a:pPr lvl="0"/>
            <a:r>
              <a:rPr lang="en-US" altLang="tr-TR"/>
              <a:t>Click to edit Master text styles</a:t>
            </a:r>
          </a:p>
          <a:p>
            <a:pPr lvl="1"/>
            <a:r>
              <a:rPr lang="en-US" altLang="tr-TR"/>
              <a:t>Second level</a:t>
            </a:r>
          </a:p>
          <a:p>
            <a:pPr lvl="2"/>
            <a:r>
              <a:rPr lang="en-US" altLang="tr-TR"/>
              <a:t>Third level</a:t>
            </a:r>
          </a:p>
          <a:p>
            <a:pPr lvl="3"/>
            <a:r>
              <a:rPr lang="en-US" altLang="tr-TR"/>
              <a:t>Fourth level</a:t>
            </a:r>
          </a:p>
          <a:p>
            <a:pPr lvl="4"/>
            <a:r>
              <a:rPr lang="en-US" altLang="tr-TR"/>
              <a:t>Fifth level</a:t>
            </a:r>
          </a:p>
        </p:txBody>
      </p:sp>
      <p:sp>
        <p:nvSpPr>
          <p:cNvPr id="1028" name="Rectangle 4"/>
          <p:cNvSpPr>
            <a:spLocks noGrp="1" noChangeArrowheads="1"/>
          </p:cNvSpPr>
          <p:nvPr>
            <p:ph type="dt" sz="half" idx="2"/>
          </p:nvPr>
        </p:nvSpPr>
        <p:spPr bwMode="auto">
          <a:xfrm>
            <a:off x="2270975" y="38702673"/>
            <a:ext cx="6307336" cy="2834492"/>
          </a:xfrm>
          <a:prstGeom prst="rect">
            <a:avLst/>
          </a:prstGeom>
          <a:noFill/>
          <a:ln w="9525">
            <a:noFill/>
            <a:miter lim="800000"/>
            <a:headEnd/>
            <a:tailEnd/>
          </a:ln>
          <a:effectLst/>
        </p:spPr>
        <p:txBody>
          <a:bodyPr vert="horz" wrap="square" lIns="349736" tIns="174868" rIns="349736" bIns="174868" numCol="1" anchor="t" anchorCtr="0" compatLnSpc="1">
            <a:prstTxWarp prst="textNoShape">
              <a:avLst/>
            </a:prstTxWarp>
          </a:bodyPr>
          <a:lstStyle>
            <a:lvl1pPr eaLnBrk="1" hangingPunct="1">
              <a:defRPr sz="5300"/>
            </a:lvl1pPr>
          </a:lstStyle>
          <a:p>
            <a:pPr>
              <a:defRPr/>
            </a:pPr>
            <a:endParaRPr lang="tr-TR"/>
          </a:p>
        </p:txBody>
      </p:sp>
      <p:sp>
        <p:nvSpPr>
          <p:cNvPr id="1029" name="Rectangle 5"/>
          <p:cNvSpPr>
            <a:spLocks noGrp="1" noChangeArrowheads="1"/>
          </p:cNvSpPr>
          <p:nvPr>
            <p:ph type="ftr" sz="quarter" idx="3"/>
          </p:nvPr>
        </p:nvSpPr>
        <p:spPr bwMode="auto">
          <a:xfrm>
            <a:off x="10343699" y="38702673"/>
            <a:ext cx="9587818" cy="2834492"/>
          </a:xfrm>
          <a:prstGeom prst="rect">
            <a:avLst/>
          </a:prstGeom>
          <a:noFill/>
          <a:ln w="9525">
            <a:noFill/>
            <a:miter lim="800000"/>
            <a:headEnd/>
            <a:tailEnd/>
          </a:ln>
          <a:effectLst/>
        </p:spPr>
        <p:txBody>
          <a:bodyPr vert="horz" wrap="square" lIns="349736" tIns="174868" rIns="349736" bIns="174868" numCol="1" anchor="t" anchorCtr="0" compatLnSpc="1">
            <a:prstTxWarp prst="textNoShape">
              <a:avLst/>
            </a:prstTxWarp>
          </a:bodyPr>
          <a:lstStyle>
            <a:lvl1pPr algn="ctr" eaLnBrk="1" hangingPunct="1">
              <a:defRPr sz="5300"/>
            </a:lvl1pPr>
          </a:lstStyle>
          <a:p>
            <a:pPr>
              <a:defRPr/>
            </a:pPr>
            <a:endParaRPr lang="tr-TR"/>
          </a:p>
        </p:txBody>
      </p:sp>
      <p:sp>
        <p:nvSpPr>
          <p:cNvPr id="1030" name="Rectangle 6"/>
          <p:cNvSpPr>
            <a:spLocks noGrp="1" noChangeArrowheads="1"/>
          </p:cNvSpPr>
          <p:nvPr>
            <p:ph type="sldNum" sz="quarter" idx="4"/>
          </p:nvPr>
        </p:nvSpPr>
        <p:spPr bwMode="auto">
          <a:xfrm>
            <a:off x="21696903" y="38702673"/>
            <a:ext cx="6307336" cy="2834492"/>
          </a:xfrm>
          <a:prstGeom prst="rect">
            <a:avLst/>
          </a:prstGeom>
          <a:noFill/>
          <a:ln w="9525">
            <a:noFill/>
            <a:miter lim="800000"/>
            <a:headEnd/>
            <a:tailEnd/>
          </a:ln>
          <a:effectLst/>
        </p:spPr>
        <p:txBody>
          <a:bodyPr vert="horz" wrap="square" lIns="349736" tIns="174868" rIns="349736" bIns="174868" numCol="1" anchor="t" anchorCtr="0" compatLnSpc="1">
            <a:prstTxWarp prst="textNoShape">
              <a:avLst/>
            </a:prstTxWarp>
          </a:bodyPr>
          <a:lstStyle>
            <a:lvl1pPr algn="r" eaLnBrk="1" hangingPunct="1">
              <a:defRPr sz="5300" smtClean="0"/>
            </a:lvl1pPr>
          </a:lstStyle>
          <a:p>
            <a:pPr>
              <a:defRPr/>
            </a:pPr>
            <a:fld id="{20E162FD-7CDA-4B69-97B1-BDF4BC74460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97263" rtl="0" eaLnBrk="0" fontAlgn="base" hangingPunct="0">
        <a:spcBef>
          <a:spcPct val="0"/>
        </a:spcBef>
        <a:spcAft>
          <a:spcPct val="0"/>
        </a:spcAft>
        <a:defRPr sz="16800">
          <a:solidFill>
            <a:schemeClr val="tx2"/>
          </a:solidFill>
          <a:latin typeface="+mj-lt"/>
          <a:ea typeface="+mj-ea"/>
          <a:cs typeface="+mj-cs"/>
        </a:defRPr>
      </a:lvl1pPr>
      <a:lvl2pPr algn="ctr" defTabSz="3497263" rtl="0" eaLnBrk="0" fontAlgn="base" hangingPunct="0">
        <a:spcBef>
          <a:spcPct val="0"/>
        </a:spcBef>
        <a:spcAft>
          <a:spcPct val="0"/>
        </a:spcAft>
        <a:defRPr sz="16800">
          <a:solidFill>
            <a:schemeClr val="tx2"/>
          </a:solidFill>
          <a:latin typeface="Times New Roman" pitchFamily="18" charset="0"/>
        </a:defRPr>
      </a:lvl2pPr>
      <a:lvl3pPr algn="ctr" defTabSz="3497263" rtl="0" eaLnBrk="0" fontAlgn="base" hangingPunct="0">
        <a:spcBef>
          <a:spcPct val="0"/>
        </a:spcBef>
        <a:spcAft>
          <a:spcPct val="0"/>
        </a:spcAft>
        <a:defRPr sz="16800">
          <a:solidFill>
            <a:schemeClr val="tx2"/>
          </a:solidFill>
          <a:latin typeface="Times New Roman" pitchFamily="18" charset="0"/>
        </a:defRPr>
      </a:lvl3pPr>
      <a:lvl4pPr algn="ctr" defTabSz="3497263" rtl="0" eaLnBrk="0" fontAlgn="base" hangingPunct="0">
        <a:spcBef>
          <a:spcPct val="0"/>
        </a:spcBef>
        <a:spcAft>
          <a:spcPct val="0"/>
        </a:spcAft>
        <a:defRPr sz="16800">
          <a:solidFill>
            <a:schemeClr val="tx2"/>
          </a:solidFill>
          <a:latin typeface="Times New Roman" pitchFamily="18" charset="0"/>
        </a:defRPr>
      </a:lvl4pPr>
      <a:lvl5pPr algn="ctr" defTabSz="3497263" rtl="0" eaLnBrk="0" fontAlgn="base" hangingPunct="0">
        <a:spcBef>
          <a:spcPct val="0"/>
        </a:spcBef>
        <a:spcAft>
          <a:spcPct val="0"/>
        </a:spcAft>
        <a:defRPr sz="16800">
          <a:solidFill>
            <a:schemeClr val="tx2"/>
          </a:solidFill>
          <a:latin typeface="Times New Roman" pitchFamily="18" charset="0"/>
        </a:defRPr>
      </a:lvl5pPr>
      <a:lvl6pPr marL="380985" algn="ctr" defTabSz="3497652" rtl="0" fontAlgn="base">
        <a:spcBef>
          <a:spcPct val="0"/>
        </a:spcBef>
        <a:spcAft>
          <a:spcPct val="0"/>
        </a:spcAft>
        <a:defRPr sz="16800">
          <a:solidFill>
            <a:schemeClr val="tx2"/>
          </a:solidFill>
          <a:latin typeface="Times New Roman" pitchFamily="18" charset="0"/>
        </a:defRPr>
      </a:lvl6pPr>
      <a:lvl7pPr marL="761970" algn="ctr" defTabSz="3497652" rtl="0" fontAlgn="base">
        <a:spcBef>
          <a:spcPct val="0"/>
        </a:spcBef>
        <a:spcAft>
          <a:spcPct val="0"/>
        </a:spcAft>
        <a:defRPr sz="16800">
          <a:solidFill>
            <a:schemeClr val="tx2"/>
          </a:solidFill>
          <a:latin typeface="Times New Roman" pitchFamily="18" charset="0"/>
        </a:defRPr>
      </a:lvl7pPr>
      <a:lvl8pPr marL="1142954" algn="ctr" defTabSz="3497652" rtl="0" fontAlgn="base">
        <a:spcBef>
          <a:spcPct val="0"/>
        </a:spcBef>
        <a:spcAft>
          <a:spcPct val="0"/>
        </a:spcAft>
        <a:defRPr sz="16800">
          <a:solidFill>
            <a:schemeClr val="tx2"/>
          </a:solidFill>
          <a:latin typeface="Times New Roman" pitchFamily="18" charset="0"/>
        </a:defRPr>
      </a:lvl8pPr>
      <a:lvl9pPr marL="1523939" algn="ctr" defTabSz="3497652" rtl="0" fontAlgn="base">
        <a:spcBef>
          <a:spcPct val="0"/>
        </a:spcBef>
        <a:spcAft>
          <a:spcPct val="0"/>
        </a:spcAft>
        <a:defRPr sz="16800">
          <a:solidFill>
            <a:schemeClr val="tx2"/>
          </a:solidFill>
          <a:latin typeface="Times New Roman" pitchFamily="18" charset="0"/>
        </a:defRPr>
      </a:lvl9pPr>
    </p:titleStyle>
    <p:bodyStyle>
      <a:lvl1pPr marL="1309688" indent="-1309688" algn="l" defTabSz="3497263" rtl="0" eaLnBrk="0" fontAlgn="base" hangingPunct="0">
        <a:spcBef>
          <a:spcPct val="20000"/>
        </a:spcBef>
        <a:spcAft>
          <a:spcPct val="0"/>
        </a:spcAft>
        <a:buChar char="•"/>
        <a:defRPr sz="12200">
          <a:solidFill>
            <a:schemeClr val="tx1"/>
          </a:solidFill>
          <a:latin typeface="+mn-lt"/>
          <a:ea typeface="+mn-ea"/>
          <a:cs typeface="+mn-cs"/>
        </a:defRPr>
      </a:lvl1pPr>
      <a:lvl2pPr marL="2840038" indent="-1092200" algn="l" defTabSz="3497263" rtl="0" eaLnBrk="0" fontAlgn="base" hangingPunct="0">
        <a:spcBef>
          <a:spcPct val="20000"/>
        </a:spcBef>
        <a:spcAft>
          <a:spcPct val="0"/>
        </a:spcAft>
        <a:buChar char="–"/>
        <a:defRPr sz="10700">
          <a:solidFill>
            <a:schemeClr val="tx1"/>
          </a:solidFill>
          <a:latin typeface="+mn-lt"/>
        </a:defRPr>
      </a:lvl2pPr>
      <a:lvl3pPr marL="4371975" indent="-873125" algn="l" defTabSz="3497263" rtl="0" eaLnBrk="0" fontAlgn="base" hangingPunct="0">
        <a:spcBef>
          <a:spcPct val="20000"/>
        </a:spcBef>
        <a:spcAft>
          <a:spcPct val="0"/>
        </a:spcAft>
        <a:buChar char="•"/>
        <a:defRPr sz="9200">
          <a:solidFill>
            <a:schemeClr val="tx1"/>
          </a:solidFill>
          <a:latin typeface="+mn-lt"/>
        </a:defRPr>
      </a:lvl3pPr>
      <a:lvl4pPr marL="6119813" indent="-873125" algn="l" defTabSz="3497263" rtl="0" eaLnBrk="0" fontAlgn="base" hangingPunct="0">
        <a:spcBef>
          <a:spcPct val="20000"/>
        </a:spcBef>
        <a:spcAft>
          <a:spcPct val="0"/>
        </a:spcAft>
        <a:buChar char="–"/>
        <a:defRPr sz="7700">
          <a:solidFill>
            <a:schemeClr val="tx1"/>
          </a:solidFill>
          <a:latin typeface="+mn-lt"/>
        </a:defRPr>
      </a:lvl4pPr>
      <a:lvl5pPr marL="7869238" indent="-873125" algn="l" defTabSz="3497263" rtl="0" eaLnBrk="0" fontAlgn="base" hangingPunct="0">
        <a:spcBef>
          <a:spcPct val="20000"/>
        </a:spcBef>
        <a:spcAft>
          <a:spcPct val="0"/>
        </a:spcAft>
        <a:buChar char="»"/>
        <a:defRPr sz="7700">
          <a:solidFill>
            <a:schemeClr val="tx1"/>
          </a:solidFill>
          <a:latin typeface="+mn-lt"/>
        </a:defRPr>
      </a:lvl5pPr>
      <a:lvl6pPr marL="8250702" indent="-874413" algn="l" defTabSz="3497652" rtl="0" fontAlgn="base">
        <a:spcBef>
          <a:spcPct val="20000"/>
        </a:spcBef>
        <a:spcAft>
          <a:spcPct val="0"/>
        </a:spcAft>
        <a:buChar char="»"/>
        <a:defRPr sz="7700">
          <a:solidFill>
            <a:schemeClr val="tx1"/>
          </a:solidFill>
          <a:latin typeface="+mn-lt"/>
        </a:defRPr>
      </a:lvl6pPr>
      <a:lvl7pPr marL="8631686" indent="-874413" algn="l" defTabSz="3497652" rtl="0" fontAlgn="base">
        <a:spcBef>
          <a:spcPct val="20000"/>
        </a:spcBef>
        <a:spcAft>
          <a:spcPct val="0"/>
        </a:spcAft>
        <a:buChar char="»"/>
        <a:defRPr sz="7700">
          <a:solidFill>
            <a:schemeClr val="tx1"/>
          </a:solidFill>
          <a:latin typeface="+mn-lt"/>
        </a:defRPr>
      </a:lvl7pPr>
      <a:lvl8pPr marL="9012671" indent="-874413" algn="l" defTabSz="3497652" rtl="0" fontAlgn="base">
        <a:spcBef>
          <a:spcPct val="20000"/>
        </a:spcBef>
        <a:spcAft>
          <a:spcPct val="0"/>
        </a:spcAft>
        <a:buChar char="»"/>
        <a:defRPr sz="7700">
          <a:solidFill>
            <a:schemeClr val="tx1"/>
          </a:solidFill>
          <a:latin typeface="+mn-lt"/>
        </a:defRPr>
      </a:lvl8pPr>
      <a:lvl9pPr marL="9393656" indent="-874413" algn="l" defTabSz="3497652" rtl="0" fontAlgn="base">
        <a:spcBef>
          <a:spcPct val="20000"/>
        </a:spcBef>
        <a:spcAft>
          <a:spcPct val="0"/>
        </a:spcAft>
        <a:buChar char="»"/>
        <a:defRPr sz="7700">
          <a:solidFill>
            <a:schemeClr val="tx1"/>
          </a:solidFill>
          <a:latin typeface="+mn-lt"/>
        </a:defRPr>
      </a:lvl9pPr>
    </p:bodyStyle>
    <p:otherStyle>
      <a:defPPr>
        <a:defRPr lang="tr-TR"/>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nfo@ihtec2025.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7"/>
          <p:cNvSpPr txBox="1">
            <a:spLocks noChangeArrowheads="1"/>
          </p:cNvSpPr>
          <p:nvPr/>
        </p:nvSpPr>
        <p:spPr bwMode="auto">
          <a:xfrm>
            <a:off x="9026501" y="4895786"/>
            <a:ext cx="12447810" cy="63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6197" tIns="38098" rIns="76197" bIns="38098">
            <a:spAutoFit/>
          </a:bodyPr>
          <a:lstStyle>
            <a:lvl1pPr defTabSz="3497263">
              <a:spcBef>
                <a:spcPct val="20000"/>
              </a:spcBef>
              <a:buChar char="•"/>
              <a:defRPr sz="12200">
                <a:solidFill>
                  <a:schemeClr val="tx1"/>
                </a:solidFill>
                <a:latin typeface="Times New Roman" panose="02020603050405020304" pitchFamily="18" charset="0"/>
              </a:defRPr>
            </a:lvl1pPr>
            <a:lvl2pPr marL="742950" indent="-285750" defTabSz="3497263">
              <a:spcBef>
                <a:spcPct val="20000"/>
              </a:spcBef>
              <a:buChar char="–"/>
              <a:defRPr sz="10700">
                <a:solidFill>
                  <a:schemeClr val="tx1"/>
                </a:solidFill>
                <a:latin typeface="Times New Roman" panose="02020603050405020304" pitchFamily="18" charset="0"/>
              </a:defRPr>
            </a:lvl2pPr>
            <a:lvl3pPr marL="1143000" indent="-228600" defTabSz="3497263">
              <a:spcBef>
                <a:spcPct val="20000"/>
              </a:spcBef>
              <a:buChar char="•"/>
              <a:defRPr sz="9200">
                <a:solidFill>
                  <a:schemeClr val="tx1"/>
                </a:solidFill>
                <a:latin typeface="Times New Roman" panose="02020603050405020304" pitchFamily="18" charset="0"/>
              </a:defRPr>
            </a:lvl3pPr>
            <a:lvl4pPr marL="1600200" indent="-228600" defTabSz="3497263">
              <a:spcBef>
                <a:spcPct val="20000"/>
              </a:spcBef>
              <a:buChar char="–"/>
              <a:defRPr sz="7700">
                <a:solidFill>
                  <a:schemeClr val="tx1"/>
                </a:solidFill>
                <a:latin typeface="Times New Roman" panose="02020603050405020304" pitchFamily="18" charset="0"/>
              </a:defRPr>
            </a:lvl4pPr>
            <a:lvl5pPr marL="2057400" indent="-228600" defTabSz="3497263">
              <a:spcBef>
                <a:spcPct val="20000"/>
              </a:spcBef>
              <a:buChar char="»"/>
              <a:defRPr sz="7700">
                <a:solidFill>
                  <a:schemeClr val="tx1"/>
                </a:solidFill>
                <a:latin typeface="Times New Roman" panose="02020603050405020304" pitchFamily="18" charset="0"/>
              </a:defRPr>
            </a:lvl5pPr>
            <a:lvl6pPr marL="25146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6pPr>
            <a:lvl7pPr marL="29718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7pPr>
            <a:lvl8pPr marL="34290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8pPr>
            <a:lvl9pPr marL="38862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9pPr>
          </a:lstStyle>
          <a:p>
            <a:pPr algn="ctr" eaLnBrk="1" hangingPunct="1">
              <a:spcBef>
                <a:spcPct val="0"/>
              </a:spcBef>
              <a:buFontTx/>
              <a:buNone/>
            </a:pPr>
            <a:r>
              <a:rPr lang="en-US" altLang="tr-TR" sz="3600" baseline="30000" dirty="0">
                <a:latin typeface="Palatino Linotype" panose="02040502050505030304" pitchFamily="18" charset="0"/>
              </a:rPr>
              <a:t>1</a:t>
            </a:r>
            <a:r>
              <a:rPr lang="en-US" altLang="tr-TR" sz="3600" dirty="0">
                <a:latin typeface="Palatino Linotype" panose="02040502050505030304" pitchFamily="18" charset="0"/>
              </a:rPr>
              <a:t>Author Name</a:t>
            </a:r>
            <a:r>
              <a:rPr lang="en-US" altLang="tr-TR" sz="3600" baseline="30000" dirty="0">
                <a:latin typeface="Palatino Linotype" panose="02040502050505030304" pitchFamily="18" charset="0"/>
              </a:rPr>
              <a:t>*</a:t>
            </a:r>
            <a:r>
              <a:rPr lang="en-US" altLang="tr-TR" sz="3600" dirty="0">
                <a:latin typeface="Palatino Linotype" panose="02040502050505030304" pitchFamily="18" charset="0"/>
              </a:rPr>
              <a:t>, </a:t>
            </a:r>
            <a:r>
              <a:rPr lang="en-US" altLang="tr-TR" sz="3600" baseline="30000" dirty="0">
                <a:latin typeface="Palatino Linotype" panose="02040502050505030304" pitchFamily="18" charset="0"/>
              </a:rPr>
              <a:t>2</a:t>
            </a:r>
            <a:r>
              <a:rPr lang="en-US" altLang="tr-TR" sz="3600" dirty="0">
                <a:latin typeface="Palatino Linotype" panose="02040502050505030304" pitchFamily="18" charset="0"/>
              </a:rPr>
              <a:t>Author Name, </a:t>
            </a:r>
            <a:r>
              <a:rPr lang="en-US" altLang="tr-TR" sz="3600" baseline="30000" dirty="0">
                <a:latin typeface="Palatino Linotype" panose="02040502050505030304" pitchFamily="18" charset="0"/>
              </a:rPr>
              <a:t>3</a:t>
            </a:r>
            <a:r>
              <a:rPr lang="tr-TR" altLang="tr-TR" sz="3600" dirty="0">
                <a:latin typeface="Palatino Linotype" panose="02040502050505030304" pitchFamily="18" charset="0"/>
              </a:rPr>
              <a:t>Author Name </a:t>
            </a:r>
          </a:p>
        </p:txBody>
      </p:sp>
      <p:sp>
        <p:nvSpPr>
          <p:cNvPr id="3076" name="Text Box 9"/>
          <p:cNvSpPr txBox="1">
            <a:spLocks noChangeArrowheads="1"/>
          </p:cNvSpPr>
          <p:nvPr/>
        </p:nvSpPr>
        <p:spPr bwMode="auto">
          <a:xfrm>
            <a:off x="7432750" y="5592969"/>
            <a:ext cx="15409712" cy="1497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6197" tIns="38098" rIns="76197" bIns="38098">
            <a:spAutoFit/>
          </a:bodyPr>
          <a:lstStyle>
            <a:lvl1pPr defTabSz="3497263">
              <a:spcBef>
                <a:spcPct val="20000"/>
              </a:spcBef>
              <a:buChar char="•"/>
              <a:defRPr sz="12200">
                <a:solidFill>
                  <a:schemeClr val="tx1"/>
                </a:solidFill>
                <a:latin typeface="Times New Roman" panose="02020603050405020304" pitchFamily="18" charset="0"/>
              </a:defRPr>
            </a:lvl1pPr>
            <a:lvl2pPr marL="742950" indent="-285750" defTabSz="3497263">
              <a:spcBef>
                <a:spcPct val="20000"/>
              </a:spcBef>
              <a:buChar char="–"/>
              <a:defRPr sz="10700">
                <a:solidFill>
                  <a:schemeClr val="tx1"/>
                </a:solidFill>
                <a:latin typeface="Times New Roman" panose="02020603050405020304" pitchFamily="18" charset="0"/>
              </a:defRPr>
            </a:lvl2pPr>
            <a:lvl3pPr marL="1143000" indent="-228600" defTabSz="3497263">
              <a:spcBef>
                <a:spcPct val="20000"/>
              </a:spcBef>
              <a:buChar char="•"/>
              <a:defRPr sz="9200">
                <a:solidFill>
                  <a:schemeClr val="tx1"/>
                </a:solidFill>
                <a:latin typeface="Times New Roman" panose="02020603050405020304" pitchFamily="18" charset="0"/>
              </a:defRPr>
            </a:lvl3pPr>
            <a:lvl4pPr marL="1600200" indent="-228600" defTabSz="3497263">
              <a:spcBef>
                <a:spcPct val="20000"/>
              </a:spcBef>
              <a:buChar char="–"/>
              <a:defRPr sz="7700">
                <a:solidFill>
                  <a:schemeClr val="tx1"/>
                </a:solidFill>
                <a:latin typeface="Times New Roman" panose="02020603050405020304" pitchFamily="18" charset="0"/>
              </a:defRPr>
            </a:lvl4pPr>
            <a:lvl5pPr marL="2057400" indent="-228600" defTabSz="3497263">
              <a:spcBef>
                <a:spcPct val="20000"/>
              </a:spcBef>
              <a:buChar char="»"/>
              <a:defRPr sz="7700">
                <a:solidFill>
                  <a:schemeClr val="tx1"/>
                </a:solidFill>
                <a:latin typeface="Times New Roman" panose="02020603050405020304" pitchFamily="18" charset="0"/>
              </a:defRPr>
            </a:lvl5pPr>
            <a:lvl6pPr marL="25146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6pPr>
            <a:lvl7pPr marL="29718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7pPr>
            <a:lvl8pPr marL="34290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8pPr>
            <a:lvl9pPr marL="38862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9pPr>
          </a:lstStyle>
          <a:p>
            <a:pPr algn="ctr" eaLnBrk="1" hangingPunct="1">
              <a:spcBef>
                <a:spcPts val="500"/>
              </a:spcBef>
              <a:buNone/>
            </a:pPr>
            <a:r>
              <a:rPr lang="en-US" altLang="tr-TR" sz="2800" baseline="30000" dirty="0">
                <a:latin typeface="Palatino Linotype" panose="02040502050505030304" pitchFamily="18" charset="0"/>
              </a:rPr>
              <a:t>1</a:t>
            </a:r>
            <a:r>
              <a:rPr lang="en-US" altLang="tr-TR" sz="2800" dirty="0">
                <a:latin typeface="Palatino Linotype" panose="02040502050505030304" pitchFamily="18" charset="0"/>
              </a:rPr>
              <a:t>Affiliation University, Faculty, Department, Institute Address, City, Postal Code, Country</a:t>
            </a:r>
            <a:endParaRPr lang="tr-TR" altLang="tr-TR" sz="2800" dirty="0">
              <a:latin typeface="Palatino Linotype" panose="02040502050505030304" pitchFamily="18" charset="0"/>
            </a:endParaRPr>
          </a:p>
          <a:p>
            <a:pPr algn="ctr" eaLnBrk="1" hangingPunct="1">
              <a:spcBef>
                <a:spcPts val="500"/>
              </a:spcBef>
              <a:buNone/>
            </a:pPr>
            <a:r>
              <a:rPr lang="en-US" altLang="tr-TR" sz="2800" baseline="30000" dirty="0">
                <a:latin typeface="Palatino Linotype" panose="02040502050505030304" pitchFamily="18" charset="0"/>
              </a:rPr>
              <a:t>2</a:t>
            </a:r>
            <a:r>
              <a:rPr lang="en-US" altLang="tr-TR" sz="2800" dirty="0">
                <a:latin typeface="Palatino Linotype" panose="02040502050505030304" pitchFamily="18" charset="0"/>
              </a:rPr>
              <a:t>Affiliation University, Faculty, Department, Institute Address, City, Postal Code, Country</a:t>
            </a:r>
            <a:endParaRPr lang="tr-TR" altLang="tr-TR" sz="2800" dirty="0">
              <a:latin typeface="Palatino Linotype" panose="02040502050505030304" pitchFamily="18" charset="0"/>
            </a:endParaRPr>
          </a:p>
          <a:p>
            <a:pPr algn="ctr" eaLnBrk="1" hangingPunct="1">
              <a:spcBef>
                <a:spcPts val="500"/>
              </a:spcBef>
              <a:buNone/>
            </a:pPr>
            <a:r>
              <a:rPr lang="en-US" altLang="tr-TR" sz="2800" baseline="30000" dirty="0">
                <a:latin typeface="Palatino Linotype" panose="02040502050505030304" pitchFamily="18" charset="0"/>
              </a:rPr>
              <a:t>3</a:t>
            </a:r>
            <a:r>
              <a:rPr lang="en-US" altLang="tr-TR" sz="2800" dirty="0">
                <a:latin typeface="Palatino Linotype" panose="02040502050505030304" pitchFamily="18" charset="0"/>
              </a:rPr>
              <a:t>Affiliation University, Faculty, Department, Institute Address, City, Postal Code, Country</a:t>
            </a:r>
            <a:endParaRPr lang="tr-TR" altLang="tr-TR" sz="2800" dirty="0">
              <a:latin typeface="Palatino Linotype" panose="02040502050505030304" pitchFamily="18" charset="0"/>
            </a:endParaRPr>
          </a:p>
        </p:txBody>
      </p:sp>
      <p:sp>
        <p:nvSpPr>
          <p:cNvPr id="3083" name="Rectangle 40"/>
          <p:cNvSpPr>
            <a:spLocks noChangeArrowheads="1"/>
          </p:cNvSpPr>
          <p:nvPr/>
        </p:nvSpPr>
        <p:spPr bwMode="auto">
          <a:xfrm>
            <a:off x="735806" y="-590147"/>
            <a:ext cx="153988" cy="149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7" tIns="38098" rIns="76197" bIns="38098" anchor="ctr">
            <a:spAutoFit/>
          </a:bodyPr>
          <a:lstStyle>
            <a:lvl1pPr>
              <a:spcBef>
                <a:spcPct val="20000"/>
              </a:spcBef>
              <a:buChar char="•"/>
              <a:defRPr sz="12200">
                <a:solidFill>
                  <a:schemeClr val="tx1"/>
                </a:solidFill>
                <a:latin typeface="Times New Roman" panose="02020603050405020304" pitchFamily="18" charset="0"/>
              </a:defRPr>
            </a:lvl1pPr>
            <a:lvl2pPr marL="742950" indent="-285750">
              <a:spcBef>
                <a:spcPct val="20000"/>
              </a:spcBef>
              <a:buChar char="–"/>
              <a:defRPr sz="10700">
                <a:solidFill>
                  <a:schemeClr val="tx1"/>
                </a:solidFill>
                <a:latin typeface="Times New Roman" panose="02020603050405020304" pitchFamily="18" charset="0"/>
              </a:defRPr>
            </a:lvl2pPr>
            <a:lvl3pPr marL="1143000" indent="-228600">
              <a:spcBef>
                <a:spcPct val="20000"/>
              </a:spcBef>
              <a:buChar char="•"/>
              <a:defRPr sz="9200">
                <a:solidFill>
                  <a:schemeClr val="tx1"/>
                </a:solidFill>
                <a:latin typeface="Times New Roman" panose="02020603050405020304" pitchFamily="18" charset="0"/>
              </a:defRPr>
            </a:lvl3pPr>
            <a:lvl4pPr marL="1600200" indent="-228600">
              <a:spcBef>
                <a:spcPct val="20000"/>
              </a:spcBef>
              <a:buChar char="–"/>
              <a:defRPr sz="7700">
                <a:solidFill>
                  <a:schemeClr val="tx1"/>
                </a:solidFill>
                <a:latin typeface="Times New Roman" panose="02020603050405020304" pitchFamily="18" charset="0"/>
              </a:defRPr>
            </a:lvl4pPr>
            <a:lvl5pPr marL="2057400" indent="-228600">
              <a:spcBef>
                <a:spcPct val="20000"/>
              </a:spcBef>
              <a:buChar char="»"/>
              <a:defRPr sz="77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77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77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77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7700">
                <a:solidFill>
                  <a:schemeClr val="tx1"/>
                </a:solidFill>
                <a:latin typeface="Times New Roman" panose="02020603050405020304" pitchFamily="18" charset="0"/>
              </a:defRPr>
            </a:lvl9pPr>
          </a:lstStyle>
          <a:p>
            <a:pPr eaLnBrk="1" hangingPunct="1">
              <a:spcBef>
                <a:spcPct val="0"/>
              </a:spcBef>
              <a:buFontTx/>
              <a:buNone/>
            </a:pPr>
            <a:endParaRPr lang="tr-TR" altLang="tr-TR" sz="9200"/>
          </a:p>
        </p:txBody>
      </p:sp>
      <p:sp>
        <p:nvSpPr>
          <p:cNvPr id="3084" name="Rectangle 42"/>
          <p:cNvSpPr>
            <a:spLocks noChangeArrowheads="1"/>
          </p:cNvSpPr>
          <p:nvPr/>
        </p:nvSpPr>
        <p:spPr bwMode="auto">
          <a:xfrm>
            <a:off x="735806" y="-590147"/>
            <a:ext cx="153988" cy="149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7" tIns="38098" rIns="76197" bIns="38098" anchor="ctr">
            <a:spAutoFit/>
          </a:bodyPr>
          <a:lstStyle>
            <a:lvl1pPr>
              <a:spcBef>
                <a:spcPct val="20000"/>
              </a:spcBef>
              <a:buChar char="•"/>
              <a:defRPr sz="12200">
                <a:solidFill>
                  <a:schemeClr val="tx1"/>
                </a:solidFill>
                <a:latin typeface="Times New Roman" panose="02020603050405020304" pitchFamily="18" charset="0"/>
              </a:defRPr>
            </a:lvl1pPr>
            <a:lvl2pPr marL="742950" indent="-285750">
              <a:spcBef>
                <a:spcPct val="20000"/>
              </a:spcBef>
              <a:buChar char="–"/>
              <a:defRPr sz="10700">
                <a:solidFill>
                  <a:schemeClr val="tx1"/>
                </a:solidFill>
                <a:latin typeface="Times New Roman" panose="02020603050405020304" pitchFamily="18" charset="0"/>
              </a:defRPr>
            </a:lvl2pPr>
            <a:lvl3pPr marL="1143000" indent="-228600">
              <a:spcBef>
                <a:spcPct val="20000"/>
              </a:spcBef>
              <a:buChar char="•"/>
              <a:defRPr sz="9200">
                <a:solidFill>
                  <a:schemeClr val="tx1"/>
                </a:solidFill>
                <a:latin typeface="Times New Roman" panose="02020603050405020304" pitchFamily="18" charset="0"/>
              </a:defRPr>
            </a:lvl3pPr>
            <a:lvl4pPr marL="1600200" indent="-228600">
              <a:spcBef>
                <a:spcPct val="20000"/>
              </a:spcBef>
              <a:buChar char="–"/>
              <a:defRPr sz="7700">
                <a:solidFill>
                  <a:schemeClr val="tx1"/>
                </a:solidFill>
                <a:latin typeface="Times New Roman" panose="02020603050405020304" pitchFamily="18" charset="0"/>
              </a:defRPr>
            </a:lvl4pPr>
            <a:lvl5pPr marL="2057400" indent="-228600">
              <a:spcBef>
                <a:spcPct val="20000"/>
              </a:spcBef>
              <a:buChar char="»"/>
              <a:defRPr sz="77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77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77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77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7700">
                <a:solidFill>
                  <a:schemeClr val="tx1"/>
                </a:solidFill>
                <a:latin typeface="Times New Roman" panose="02020603050405020304" pitchFamily="18" charset="0"/>
              </a:defRPr>
            </a:lvl9pPr>
          </a:lstStyle>
          <a:p>
            <a:pPr eaLnBrk="1" hangingPunct="1">
              <a:spcBef>
                <a:spcPct val="0"/>
              </a:spcBef>
              <a:buFontTx/>
              <a:buNone/>
            </a:pPr>
            <a:endParaRPr lang="tr-TR" altLang="tr-TR" sz="9200"/>
          </a:p>
        </p:txBody>
      </p:sp>
      <p:sp>
        <p:nvSpPr>
          <p:cNvPr id="3085" name="Rectangle 44"/>
          <p:cNvSpPr>
            <a:spLocks noChangeArrowheads="1"/>
          </p:cNvSpPr>
          <p:nvPr/>
        </p:nvSpPr>
        <p:spPr bwMode="auto">
          <a:xfrm>
            <a:off x="735806" y="-590147"/>
            <a:ext cx="153988" cy="149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7" tIns="38098" rIns="76197" bIns="38098" anchor="ctr">
            <a:spAutoFit/>
          </a:bodyPr>
          <a:lstStyle>
            <a:lvl1pPr>
              <a:spcBef>
                <a:spcPct val="20000"/>
              </a:spcBef>
              <a:buChar char="•"/>
              <a:defRPr sz="12200">
                <a:solidFill>
                  <a:schemeClr val="tx1"/>
                </a:solidFill>
                <a:latin typeface="Times New Roman" panose="02020603050405020304" pitchFamily="18" charset="0"/>
              </a:defRPr>
            </a:lvl1pPr>
            <a:lvl2pPr marL="742950" indent="-285750">
              <a:spcBef>
                <a:spcPct val="20000"/>
              </a:spcBef>
              <a:buChar char="–"/>
              <a:defRPr sz="10700">
                <a:solidFill>
                  <a:schemeClr val="tx1"/>
                </a:solidFill>
                <a:latin typeface="Times New Roman" panose="02020603050405020304" pitchFamily="18" charset="0"/>
              </a:defRPr>
            </a:lvl2pPr>
            <a:lvl3pPr marL="1143000" indent="-228600">
              <a:spcBef>
                <a:spcPct val="20000"/>
              </a:spcBef>
              <a:buChar char="•"/>
              <a:defRPr sz="9200">
                <a:solidFill>
                  <a:schemeClr val="tx1"/>
                </a:solidFill>
                <a:latin typeface="Times New Roman" panose="02020603050405020304" pitchFamily="18" charset="0"/>
              </a:defRPr>
            </a:lvl3pPr>
            <a:lvl4pPr marL="1600200" indent="-228600">
              <a:spcBef>
                <a:spcPct val="20000"/>
              </a:spcBef>
              <a:buChar char="–"/>
              <a:defRPr sz="7700">
                <a:solidFill>
                  <a:schemeClr val="tx1"/>
                </a:solidFill>
                <a:latin typeface="Times New Roman" panose="02020603050405020304" pitchFamily="18" charset="0"/>
              </a:defRPr>
            </a:lvl4pPr>
            <a:lvl5pPr marL="2057400" indent="-228600">
              <a:spcBef>
                <a:spcPct val="20000"/>
              </a:spcBef>
              <a:buChar char="»"/>
              <a:defRPr sz="77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77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77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77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7700">
                <a:solidFill>
                  <a:schemeClr val="tx1"/>
                </a:solidFill>
                <a:latin typeface="Times New Roman" panose="02020603050405020304" pitchFamily="18" charset="0"/>
              </a:defRPr>
            </a:lvl9pPr>
          </a:lstStyle>
          <a:p>
            <a:pPr eaLnBrk="1" hangingPunct="1">
              <a:spcBef>
                <a:spcPct val="0"/>
              </a:spcBef>
              <a:buFontTx/>
              <a:buNone/>
            </a:pPr>
            <a:endParaRPr lang="tr-TR" altLang="tr-TR" sz="9200"/>
          </a:p>
        </p:txBody>
      </p:sp>
      <p:sp>
        <p:nvSpPr>
          <p:cNvPr id="3091" name="Rectangle 30"/>
          <p:cNvSpPr>
            <a:spLocks noChangeArrowheads="1"/>
          </p:cNvSpPr>
          <p:nvPr/>
        </p:nvSpPr>
        <p:spPr bwMode="auto">
          <a:xfrm>
            <a:off x="735806" y="-590147"/>
            <a:ext cx="153988" cy="149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7" tIns="38098" rIns="76197" bIns="38098" anchor="ctr">
            <a:spAutoFit/>
          </a:bodyPr>
          <a:lstStyle>
            <a:lvl1pPr>
              <a:spcBef>
                <a:spcPct val="20000"/>
              </a:spcBef>
              <a:buChar char="•"/>
              <a:defRPr sz="12200">
                <a:solidFill>
                  <a:schemeClr val="tx1"/>
                </a:solidFill>
                <a:latin typeface="Times New Roman" panose="02020603050405020304" pitchFamily="18" charset="0"/>
              </a:defRPr>
            </a:lvl1pPr>
            <a:lvl2pPr marL="742950" indent="-285750">
              <a:spcBef>
                <a:spcPct val="20000"/>
              </a:spcBef>
              <a:buChar char="–"/>
              <a:defRPr sz="10700">
                <a:solidFill>
                  <a:schemeClr val="tx1"/>
                </a:solidFill>
                <a:latin typeface="Times New Roman" panose="02020603050405020304" pitchFamily="18" charset="0"/>
              </a:defRPr>
            </a:lvl2pPr>
            <a:lvl3pPr marL="1143000" indent="-228600">
              <a:spcBef>
                <a:spcPct val="20000"/>
              </a:spcBef>
              <a:buChar char="•"/>
              <a:defRPr sz="9200">
                <a:solidFill>
                  <a:schemeClr val="tx1"/>
                </a:solidFill>
                <a:latin typeface="Times New Roman" panose="02020603050405020304" pitchFamily="18" charset="0"/>
              </a:defRPr>
            </a:lvl3pPr>
            <a:lvl4pPr marL="1600200" indent="-228600">
              <a:spcBef>
                <a:spcPct val="20000"/>
              </a:spcBef>
              <a:buChar char="–"/>
              <a:defRPr sz="7700">
                <a:solidFill>
                  <a:schemeClr val="tx1"/>
                </a:solidFill>
                <a:latin typeface="Times New Roman" panose="02020603050405020304" pitchFamily="18" charset="0"/>
              </a:defRPr>
            </a:lvl4pPr>
            <a:lvl5pPr marL="2057400" indent="-228600">
              <a:spcBef>
                <a:spcPct val="20000"/>
              </a:spcBef>
              <a:buChar char="»"/>
              <a:defRPr sz="77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77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77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77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7700">
                <a:solidFill>
                  <a:schemeClr val="tx1"/>
                </a:solidFill>
                <a:latin typeface="Times New Roman" panose="02020603050405020304" pitchFamily="18" charset="0"/>
              </a:defRPr>
            </a:lvl9pPr>
          </a:lstStyle>
          <a:p>
            <a:pPr eaLnBrk="1" hangingPunct="1">
              <a:spcBef>
                <a:spcPct val="0"/>
              </a:spcBef>
              <a:buFontTx/>
              <a:buNone/>
            </a:pPr>
            <a:endParaRPr lang="tr-TR" altLang="tr-TR" sz="9200"/>
          </a:p>
        </p:txBody>
      </p:sp>
      <p:sp>
        <p:nvSpPr>
          <p:cNvPr id="3104" name="42 Dikdörtgen"/>
          <p:cNvSpPr>
            <a:spLocks noChangeArrowheads="1"/>
          </p:cNvSpPr>
          <p:nvPr/>
        </p:nvSpPr>
        <p:spPr bwMode="auto">
          <a:xfrm>
            <a:off x="17068276" y="17517320"/>
            <a:ext cx="10725899" cy="47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6197" tIns="38098" rIns="76197" bIns="38098">
            <a:spAutoFit/>
          </a:bodyPr>
          <a:lstStyle>
            <a:lvl1pPr marL="342900" indent="-342900" defTabSz="3497263">
              <a:spcBef>
                <a:spcPct val="20000"/>
              </a:spcBef>
              <a:buChar char="•"/>
              <a:defRPr sz="12200">
                <a:solidFill>
                  <a:schemeClr val="tx1"/>
                </a:solidFill>
                <a:latin typeface="Times New Roman" panose="02020603050405020304" pitchFamily="18" charset="0"/>
              </a:defRPr>
            </a:lvl1pPr>
            <a:lvl2pPr defTabSz="3497263">
              <a:spcBef>
                <a:spcPct val="20000"/>
              </a:spcBef>
              <a:buChar char="–"/>
              <a:defRPr sz="10700">
                <a:solidFill>
                  <a:schemeClr val="tx1"/>
                </a:solidFill>
                <a:latin typeface="Times New Roman" panose="02020603050405020304" pitchFamily="18" charset="0"/>
              </a:defRPr>
            </a:lvl2pPr>
            <a:lvl3pPr marL="1143000" indent="-228600" defTabSz="3497263">
              <a:spcBef>
                <a:spcPct val="20000"/>
              </a:spcBef>
              <a:buChar char="•"/>
              <a:defRPr sz="9200">
                <a:solidFill>
                  <a:schemeClr val="tx1"/>
                </a:solidFill>
                <a:latin typeface="Times New Roman" panose="02020603050405020304" pitchFamily="18" charset="0"/>
              </a:defRPr>
            </a:lvl3pPr>
            <a:lvl4pPr marL="1600200" indent="-228600" defTabSz="3497263">
              <a:spcBef>
                <a:spcPct val="20000"/>
              </a:spcBef>
              <a:buChar char="–"/>
              <a:defRPr sz="7700">
                <a:solidFill>
                  <a:schemeClr val="tx1"/>
                </a:solidFill>
                <a:latin typeface="Times New Roman" panose="02020603050405020304" pitchFamily="18" charset="0"/>
              </a:defRPr>
            </a:lvl4pPr>
            <a:lvl5pPr marL="2057400" indent="-228600" defTabSz="3497263">
              <a:spcBef>
                <a:spcPct val="20000"/>
              </a:spcBef>
              <a:buChar char="»"/>
              <a:defRPr sz="7700">
                <a:solidFill>
                  <a:schemeClr val="tx1"/>
                </a:solidFill>
                <a:latin typeface="Times New Roman" panose="02020603050405020304" pitchFamily="18" charset="0"/>
              </a:defRPr>
            </a:lvl5pPr>
            <a:lvl6pPr marL="25146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6pPr>
            <a:lvl7pPr marL="29718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7pPr>
            <a:lvl8pPr marL="34290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8pPr>
            <a:lvl9pPr marL="38862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9pPr>
          </a:lstStyle>
          <a:p>
            <a:pPr lvl="1" indent="0" algn="ctr" eaLnBrk="1" hangingPunct="1">
              <a:spcBef>
                <a:spcPct val="0"/>
              </a:spcBef>
              <a:buNone/>
            </a:pPr>
            <a:r>
              <a:rPr lang="en-US" altLang="tr-TR" sz="2600" b="1" dirty="0"/>
              <a:t>Figure </a:t>
            </a:r>
            <a:r>
              <a:rPr lang="tr-TR" altLang="tr-TR" sz="2600" b="1" dirty="0"/>
              <a:t>1</a:t>
            </a:r>
            <a:r>
              <a:rPr lang="en-US" altLang="tr-TR" sz="2600" b="1" dirty="0"/>
              <a:t>. </a:t>
            </a:r>
            <a:r>
              <a:rPr lang="en-US" altLang="tr-TR" sz="2600" dirty="0"/>
              <a:t>Hydrogen Hydrogen Hydrogen Hydrogen Hydrogen</a:t>
            </a:r>
          </a:p>
        </p:txBody>
      </p:sp>
      <p:cxnSp>
        <p:nvCxnSpPr>
          <p:cNvPr id="56" name="Connecteur droit 55"/>
          <p:cNvCxnSpPr/>
          <p:nvPr/>
        </p:nvCxnSpPr>
        <p:spPr bwMode="auto">
          <a:xfrm>
            <a:off x="735807" y="4521766"/>
            <a:ext cx="28800425" cy="0"/>
          </a:xfrm>
          <a:prstGeom prst="line">
            <a:avLst/>
          </a:prstGeom>
          <a:ln>
            <a:solidFill>
              <a:srgbClr val="7E57A5"/>
            </a:solidFill>
            <a:headEnd type="none" w="med" len="med"/>
            <a:tailEnd type="none" w="med" len="med"/>
          </a:ln>
          <a:effectLst>
            <a:glow rad="101600">
              <a:srgbClr val="0070C0">
                <a:alpha val="60000"/>
              </a:srgbClr>
            </a:glow>
            <a:outerShdw blurRad="152400" dist="317500" dir="5400000" sx="90000" sy="-19000" rotWithShape="0">
              <a:prstClr val="black">
                <a:alpha val="15000"/>
              </a:prstClr>
            </a:outerShdw>
          </a:effectLst>
          <a:scene3d>
            <a:camera prst="orthographicFront"/>
            <a:lightRig rig="threePt" dir="t"/>
          </a:scene3d>
          <a:sp3d>
            <a:bevelT w="165100" prst="coolSlant"/>
          </a:sp3d>
        </p:spPr>
        <p:style>
          <a:lnRef idx="3">
            <a:schemeClr val="accent2"/>
          </a:lnRef>
          <a:fillRef idx="0">
            <a:schemeClr val="accent2"/>
          </a:fillRef>
          <a:effectRef idx="2">
            <a:schemeClr val="accent2"/>
          </a:effectRef>
          <a:fontRef idx="minor">
            <a:schemeClr val="tx1"/>
          </a:fontRef>
        </p:style>
      </p:cxnSp>
      <p:sp>
        <p:nvSpPr>
          <p:cNvPr id="8" name="Text Box 5">
            <a:extLst>
              <a:ext uri="{FF2B5EF4-FFF2-40B4-BE49-F238E27FC236}">
                <a16:creationId xmlns:a16="http://schemas.microsoft.com/office/drawing/2014/main" id="{F012C0B0-DA88-AD73-9F7A-34918F08966B}"/>
              </a:ext>
            </a:extLst>
          </p:cNvPr>
          <p:cNvSpPr txBox="1">
            <a:spLocks noChangeArrowheads="1"/>
          </p:cNvSpPr>
          <p:nvPr/>
        </p:nvSpPr>
        <p:spPr bwMode="auto">
          <a:xfrm>
            <a:off x="14535511" y="776975"/>
            <a:ext cx="15177281" cy="3031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6197" tIns="38098" rIns="76197" bIns="38098">
            <a:spAutoFit/>
          </a:bodyPr>
          <a:lstStyle>
            <a:lvl1pPr defTabSz="3497263">
              <a:spcBef>
                <a:spcPct val="20000"/>
              </a:spcBef>
              <a:buChar char="•"/>
              <a:defRPr sz="12200">
                <a:solidFill>
                  <a:schemeClr val="tx1"/>
                </a:solidFill>
                <a:latin typeface="Times New Roman" panose="02020603050405020304" pitchFamily="18" charset="0"/>
              </a:defRPr>
            </a:lvl1pPr>
            <a:lvl2pPr marL="742950" indent="-285750" defTabSz="3497263">
              <a:spcBef>
                <a:spcPct val="20000"/>
              </a:spcBef>
              <a:buChar char="–"/>
              <a:defRPr sz="10700">
                <a:solidFill>
                  <a:schemeClr val="tx1"/>
                </a:solidFill>
                <a:latin typeface="Times New Roman" panose="02020603050405020304" pitchFamily="18" charset="0"/>
              </a:defRPr>
            </a:lvl2pPr>
            <a:lvl3pPr marL="1143000" indent="-228600" defTabSz="3497263">
              <a:spcBef>
                <a:spcPct val="20000"/>
              </a:spcBef>
              <a:buChar char="•"/>
              <a:defRPr sz="9200">
                <a:solidFill>
                  <a:schemeClr val="tx1"/>
                </a:solidFill>
                <a:latin typeface="Times New Roman" panose="02020603050405020304" pitchFamily="18" charset="0"/>
              </a:defRPr>
            </a:lvl3pPr>
            <a:lvl4pPr marL="1600200" indent="-228600" defTabSz="3497263">
              <a:spcBef>
                <a:spcPct val="20000"/>
              </a:spcBef>
              <a:buChar char="–"/>
              <a:defRPr sz="7700">
                <a:solidFill>
                  <a:schemeClr val="tx1"/>
                </a:solidFill>
                <a:latin typeface="Times New Roman" panose="02020603050405020304" pitchFamily="18" charset="0"/>
              </a:defRPr>
            </a:lvl4pPr>
            <a:lvl5pPr marL="2057400" indent="-228600" defTabSz="3497263">
              <a:spcBef>
                <a:spcPct val="20000"/>
              </a:spcBef>
              <a:buChar char="»"/>
              <a:defRPr sz="7700">
                <a:solidFill>
                  <a:schemeClr val="tx1"/>
                </a:solidFill>
                <a:latin typeface="Times New Roman" panose="02020603050405020304" pitchFamily="18" charset="0"/>
              </a:defRPr>
            </a:lvl5pPr>
            <a:lvl6pPr marL="25146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6pPr>
            <a:lvl7pPr marL="29718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7pPr>
            <a:lvl8pPr marL="34290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8pPr>
            <a:lvl9pPr marL="38862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9pPr>
          </a:lstStyle>
          <a:p>
            <a:pPr algn="ctr" eaLnBrk="1" hangingPunct="1">
              <a:spcBef>
                <a:spcPct val="50000"/>
              </a:spcBef>
              <a:buNone/>
            </a:pPr>
            <a:r>
              <a:rPr lang="en-US" altLang="tr-TR" sz="4800" b="1" dirty="0">
                <a:solidFill>
                  <a:srgbClr val="7E57A5"/>
                </a:solidFill>
                <a:latin typeface="Palatino Linotype" panose="02040502050505030304" pitchFamily="18" charset="0"/>
              </a:rPr>
              <a:t>PAPER TITLE  PAPER TITLE PAPER TITLE </a:t>
            </a:r>
          </a:p>
          <a:p>
            <a:pPr algn="ctr" eaLnBrk="1" hangingPunct="1">
              <a:spcBef>
                <a:spcPct val="50000"/>
              </a:spcBef>
              <a:buNone/>
            </a:pPr>
            <a:r>
              <a:rPr lang="en-US" altLang="tr-TR" sz="4800" b="1" dirty="0">
                <a:solidFill>
                  <a:srgbClr val="7E57A5"/>
                </a:solidFill>
                <a:latin typeface="Palatino Linotype" panose="02040502050505030304" pitchFamily="18" charset="0"/>
              </a:rPr>
              <a:t>PAPER TITLE PAPER TITLE PAPER TITLE </a:t>
            </a:r>
          </a:p>
          <a:p>
            <a:pPr algn="ctr" eaLnBrk="1" hangingPunct="1">
              <a:spcBef>
                <a:spcPct val="50000"/>
              </a:spcBef>
              <a:buNone/>
            </a:pPr>
            <a:r>
              <a:rPr lang="en-US" altLang="tr-TR" sz="4800" b="1" dirty="0">
                <a:solidFill>
                  <a:srgbClr val="7E57A5"/>
                </a:solidFill>
                <a:latin typeface="Palatino Linotype" panose="02040502050505030304" pitchFamily="18" charset="0"/>
              </a:rPr>
              <a:t>PAPER TITLE PAPER TITLE PAPER TITLE </a:t>
            </a:r>
          </a:p>
        </p:txBody>
      </p:sp>
      <p:sp>
        <p:nvSpPr>
          <p:cNvPr id="9" name="Text Box 9">
            <a:extLst>
              <a:ext uri="{FF2B5EF4-FFF2-40B4-BE49-F238E27FC236}">
                <a16:creationId xmlns:a16="http://schemas.microsoft.com/office/drawing/2014/main" id="{03F3C457-1551-3BB9-AD6A-CD8251805CE7}"/>
              </a:ext>
            </a:extLst>
          </p:cNvPr>
          <p:cNvSpPr txBox="1">
            <a:spLocks noChangeArrowheads="1"/>
          </p:cNvSpPr>
          <p:nvPr/>
        </p:nvSpPr>
        <p:spPr bwMode="auto">
          <a:xfrm>
            <a:off x="2451100" y="7104408"/>
            <a:ext cx="25373012" cy="507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6197" tIns="38098" rIns="76197" bIns="38098">
            <a:spAutoFit/>
          </a:bodyPr>
          <a:lstStyle>
            <a:lvl1pPr defTabSz="3497263">
              <a:spcBef>
                <a:spcPct val="20000"/>
              </a:spcBef>
              <a:buChar char="•"/>
              <a:defRPr sz="12200">
                <a:solidFill>
                  <a:schemeClr val="tx1"/>
                </a:solidFill>
                <a:latin typeface="Times New Roman" panose="02020603050405020304" pitchFamily="18" charset="0"/>
              </a:defRPr>
            </a:lvl1pPr>
            <a:lvl2pPr marL="742950" indent="-285750" defTabSz="3497263">
              <a:spcBef>
                <a:spcPct val="20000"/>
              </a:spcBef>
              <a:buChar char="–"/>
              <a:defRPr sz="10700">
                <a:solidFill>
                  <a:schemeClr val="tx1"/>
                </a:solidFill>
                <a:latin typeface="Times New Roman" panose="02020603050405020304" pitchFamily="18" charset="0"/>
              </a:defRPr>
            </a:lvl2pPr>
            <a:lvl3pPr marL="1143000" indent="-228600" defTabSz="3497263">
              <a:spcBef>
                <a:spcPct val="20000"/>
              </a:spcBef>
              <a:buChar char="•"/>
              <a:defRPr sz="9200">
                <a:solidFill>
                  <a:schemeClr val="tx1"/>
                </a:solidFill>
                <a:latin typeface="Times New Roman" panose="02020603050405020304" pitchFamily="18" charset="0"/>
              </a:defRPr>
            </a:lvl3pPr>
            <a:lvl4pPr marL="1600200" indent="-228600" defTabSz="3497263">
              <a:spcBef>
                <a:spcPct val="20000"/>
              </a:spcBef>
              <a:buChar char="–"/>
              <a:defRPr sz="7700">
                <a:solidFill>
                  <a:schemeClr val="tx1"/>
                </a:solidFill>
                <a:latin typeface="Times New Roman" panose="02020603050405020304" pitchFamily="18" charset="0"/>
              </a:defRPr>
            </a:lvl4pPr>
            <a:lvl5pPr marL="2057400" indent="-228600" defTabSz="3497263">
              <a:spcBef>
                <a:spcPct val="20000"/>
              </a:spcBef>
              <a:buChar char="»"/>
              <a:defRPr sz="7700">
                <a:solidFill>
                  <a:schemeClr val="tx1"/>
                </a:solidFill>
                <a:latin typeface="Times New Roman" panose="02020603050405020304" pitchFamily="18" charset="0"/>
              </a:defRPr>
            </a:lvl5pPr>
            <a:lvl6pPr marL="25146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6pPr>
            <a:lvl7pPr marL="29718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7pPr>
            <a:lvl8pPr marL="34290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8pPr>
            <a:lvl9pPr marL="38862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9pPr>
          </a:lstStyle>
          <a:p>
            <a:pPr algn="ctr" eaLnBrk="1" hangingPunct="1">
              <a:spcBef>
                <a:spcPts val="500"/>
              </a:spcBef>
              <a:buNone/>
            </a:pPr>
            <a:r>
              <a:rPr lang="en-US" altLang="tr-TR" sz="2800" dirty="0">
                <a:latin typeface="Palatino Linotype" panose="02040502050505030304" pitchFamily="18" charset="0"/>
              </a:rPr>
              <a:t>*E-mail: </a:t>
            </a:r>
            <a:r>
              <a:rPr lang="en-US" altLang="tr-TR" sz="2800" dirty="0">
                <a:solidFill>
                  <a:srgbClr val="0070C0"/>
                </a:solidFill>
                <a:latin typeface="Palatino Linotype" panose="0204050205050503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info@ihtec2025.org</a:t>
            </a:r>
            <a:r>
              <a:rPr lang="en-US" altLang="tr-TR" sz="2800" dirty="0">
                <a:solidFill>
                  <a:srgbClr val="0070C0"/>
                </a:solidFill>
                <a:latin typeface="Palatino Linotype" panose="02040502050505030304" pitchFamily="18" charset="0"/>
                <a:cs typeface="Arial" panose="020B0604020202020204" pitchFamily="34" charset="0"/>
              </a:rPr>
              <a:t> </a:t>
            </a:r>
            <a:endParaRPr lang="tr-TR" altLang="tr-TR" sz="2800" dirty="0">
              <a:solidFill>
                <a:srgbClr val="0070C0"/>
              </a:solidFill>
              <a:latin typeface="Palatino Linotype" panose="02040502050505030304" pitchFamily="18" charset="0"/>
              <a:cs typeface="Arial" panose="020B0604020202020204" pitchFamily="34" charset="0"/>
            </a:endParaRPr>
          </a:p>
        </p:txBody>
      </p:sp>
      <p:cxnSp>
        <p:nvCxnSpPr>
          <p:cNvPr id="10" name="Connecteur droit 55">
            <a:extLst>
              <a:ext uri="{FF2B5EF4-FFF2-40B4-BE49-F238E27FC236}">
                <a16:creationId xmlns:a16="http://schemas.microsoft.com/office/drawing/2014/main" id="{7F9E77A1-D485-B517-89BC-4B2C11F7FF11}"/>
              </a:ext>
            </a:extLst>
          </p:cNvPr>
          <p:cNvCxnSpPr/>
          <p:nvPr/>
        </p:nvCxnSpPr>
        <p:spPr bwMode="auto">
          <a:xfrm>
            <a:off x="735806" y="7870138"/>
            <a:ext cx="28800425" cy="0"/>
          </a:xfrm>
          <a:prstGeom prst="line">
            <a:avLst/>
          </a:prstGeom>
          <a:ln>
            <a:solidFill>
              <a:srgbClr val="7E57A5"/>
            </a:solidFill>
            <a:headEnd type="none" w="med" len="med"/>
            <a:tailEnd type="none" w="med" len="med"/>
          </a:ln>
          <a:effectLst>
            <a:glow rad="101600">
              <a:srgbClr val="0070C0">
                <a:alpha val="60000"/>
              </a:srgbClr>
            </a:glow>
            <a:outerShdw blurRad="152400" dist="317500" dir="5400000" sx="90000" sy="-19000" rotWithShape="0">
              <a:prstClr val="black">
                <a:alpha val="15000"/>
              </a:prstClr>
            </a:outerShdw>
          </a:effectLst>
          <a:scene3d>
            <a:camera prst="orthographicFront"/>
            <a:lightRig rig="threePt" dir="t"/>
          </a:scene3d>
          <a:sp3d>
            <a:bevelT w="165100" prst="coolSlant"/>
          </a:sp3d>
        </p:spPr>
        <p:style>
          <a:lnRef idx="3">
            <a:schemeClr val="accent2"/>
          </a:lnRef>
          <a:fillRef idx="0">
            <a:schemeClr val="accent2"/>
          </a:fillRef>
          <a:effectRef idx="2">
            <a:schemeClr val="accent2"/>
          </a:effectRef>
          <a:fontRef idx="minor">
            <a:schemeClr val="tx1"/>
          </a:fontRef>
        </p:style>
      </p:cxnSp>
      <p:sp>
        <p:nvSpPr>
          <p:cNvPr id="16" name="Text Box 7">
            <a:extLst>
              <a:ext uri="{FF2B5EF4-FFF2-40B4-BE49-F238E27FC236}">
                <a16:creationId xmlns:a16="http://schemas.microsoft.com/office/drawing/2014/main" id="{63E3B5C6-DD59-94D2-3249-5027D2DF0056}"/>
              </a:ext>
            </a:extLst>
          </p:cNvPr>
          <p:cNvSpPr txBox="1">
            <a:spLocks noChangeArrowheads="1"/>
          </p:cNvSpPr>
          <p:nvPr/>
        </p:nvSpPr>
        <p:spPr bwMode="auto">
          <a:xfrm>
            <a:off x="844001" y="8436253"/>
            <a:ext cx="13214847" cy="29500379"/>
          </a:xfrm>
          <a:prstGeom prst="rect">
            <a:avLst/>
          </a:prstGeom>
          <a:noFill/>
          <a:ln w="9525">
            <a:noFill/>
            <a:miter lim="800000"/>
            <a:headEnd/>
            <a:tailEnd/>
          </a:ln>
          <a:effectLst/>
        </p:spPr>
        <p:txBody>
          <a:bodyPr wrap="square" lIns="76197" tIns="38098" rIns="76197" bIns="38098">
            <a:spAutoFit/>
          </a:bodyPr>
          <a:lstStyle/>
          <a:p>
            <a:pPr marL="380985" lvl="1" indent="0" algn="ctr" eaLnBrk="1" hangingPunct="1">
              <a:buClr>
                <a:schemeClr val="accent2">
                  <a:lumMod val="60000"/>
                  <a:lumOff val="40000"/>
                </a:schemeClr>
              </a:buClr>
              <a:defRPr/>
            </a:pPr>
            <a:r>
              <a:rPr lang="en-US" sz="3600" b="1" dirty="0">
                <a:solidFill>
                  <a:srgbClr val="0070C0"/>
                </a:solidFill>
                <a:latin typeface="Arial" panose="020B0604020202020204" pitchFamily="34" charset="0"/>
                <a:cs typeface="Arial" panose="020B0604020202020204" pitchFamily="34" charset="0"/>
              </a:rPr>
              <a:t>I. Title </a:t>
            </a: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 Hydrogen Hydrogen Hydrogen Hydrogen Hydrogen Hydrogen Hydrogen Hydrogen Hydrogen Hydrogen Hydrogen Hydrogen Hydrogen Hydrogen Hydrogen Hydrogen Hydrogen Hydrogen Hydrogen Hydrogen Hydrogen Hydrogen Hydrogen Hydrogen </a:t>
            </a:r>
            <a:r>
              <a:rPr lang="en-US" sz="2800" dirty="0">
                <a:solidFill>
                  <a:srgbClr val="0070C0"/>
                </a:solidFill>
                <a:latin typeface="Arial" panose="020B0604020202020204" pitchFamily="34" charset="0"/>
                <a:cs typeface="Arial" panose="020B0604020202020204" pitchFamily="34" charset="0"/>
              </a:rPr>
              <a:t>by Escriva (1999) </a:t>
            </a:r>
            <a:r>
              <a:rPr lang="en-US" sz="2800" dirty="0">
                <a:latin typeface="Arial" panose="020B0604020202020204" pitchFamily="34" charset="0"/>
                <a:cs typeface="Arial" panose="020B0604020202020204" pitchFamily="34" charset="0"/>
              </a:rPr>
              <a:t>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a:t>
            </a:r>
          </a:p>
          <a:p>
            <a:pPr marL="380985" lvl="1" indent="0" algn="just" eaLnBrk="1" hangingPunct="1">
              <a:buClr>
                <a:schemeClr val="accent2">
                  <a:lumMod val="60000"/>
                  <a:lumOff val="40000"/>
                </a:schemeClr>
              </a:buClr>
              <a:defRPr/>
            </a:pPr>
            <a:endParaRPr lang="en-US" sz="2800" dirty="0">
              <a:latin typeface="Arial" panose="020B0604020202020204" pitchFamily="34" charset="0"/>
              <a:cs typeface="Arial" panose="020B0604020202020204" pitchFamily="34" charset="0"/>
            </a:endParaRP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a:t>
            </a:r>
            <a:r>
              <a:rPr lang="en-US" sz="2800" dirty="0">
                <a:solidFill>
                  <a:srgbClr val="0070C0"/>
                </a:solidFill>
                <a:latin typeface="Arial" panose="020B0604020202020204" pitchFamily="34" charset="0"/>
                <a:cs typeface="Arial" panose="020B0604020202020204" pitchFamily="34" charset="0"/>
              </a:rPr>
              <a:t> by Carte (1995)</a:t>
            </a:r>
            <a:r>
              <a:rPr lang="en-US" sz="2800" dirty="0">
                <a:latin typeface="Arial" panose="020B0604020202020204" pitchFamily="34" charset="0"/>
                <a:cs typeface="Arial" panose="020B0604020202020204" pitchFamily="34" charset="0"/>
              </a:rPr>
              <a:t> Hydrogen Hydrogen Hydrogen Hydrogen Hydrogen Hydrogen Hydrogen Hydrogen Hydrogen Hydrogen Hydrogen Hydrogen Hydrogen Hydrogen Hydrogen Hydrogen Hydrogen Hydrogen Hydrogen Hydrogen Hydrogen Hydrogen Hydrogen Hydrogen Hydrogen Hydrogen Hydrogen </a:t>
            </a:r>
          </a:p>
          <a:p>
            <a:pPr marL="380985" lvl="1" indent="0" algn="ctr" eaLnBrk="1" hangingPunct="1">
              <a:buClr>
                <a:schemeClr val="accent2">
                  <a:lumMod val="60000"/>
                  <a:lumOff val="40000"/>
                </a:schemeClr>
              </a:buClr>
              <a:defRPr/>
            </a:pPr>
            <a:r>
              <a:rPr lang="en-US" sz="3600" b="1" dirty="0">
                <a:solidFill>
                  <a:srgbClr val="0070C0"/>
                </a:solidFill>
                <a:latin typeface="Arial" panose="020B0604020202020204" pitchFamily="34" charset="0"/>
                <a:cs typeface="Arial" panose="020B0604020202020204" pitchFamily="34" charset="0"/>
              </a:rPr>
              <a:t>II. Title </a:t>
            </a:r>
            <a:endParaRPr lang="en-US" sz="3600" dirty="0">
              <a:latin typeface="Arial" panose="020B0604020202020204" pitchFamily="34" charset="0"/>
              <a:cs typeface="Arial" panose="020B0604020202020204" pitchFamily="34" charset="0"/>
            </a:endParaRP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Hydrogen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endParaRPr lang="en-US" sz="2800" dirty="0">
              <a:latin typeface="Arial" panose="020B0604020202020204" pitchFamily="34" charset="0"/>
              <a:cs typeface="Arial" panose="020B0604020202020204" pitchFamily="34" charset="0"/>
            </a:endParaRPr>
          </a:p>
          <a:p>
            <a:pPr marL="380985" lvl="1" indent="0" algn="just" eaLnBrk="1" hangingPunct="1">
              <a:buClr>
                <a:schemeClr val="accent2">
                  <a:lumMod val="60000"/>
                  <a:lumOff val="40000"/>
                </a:schemeClr>
              </a:buClr>
              <a:defRPr/>
            </a:pPr>
            <a:endParaRPr lang="en-US" sz="2800" dirty="0">
              <a:latin typeface="Arial" panose="020B0604020202020204" pitchFamily="34" charset="0"/>
              <a:cs typeface="Arial" panose="020B0604020202020204" pitchFamily="34" charset="0"/>
            </a:endParaRPr>
          </a:p>
          <a:p>
            <a:pPr marL="838185" lvl="1" indent="-457200" algn="just" eaLnBrk="1" hangingPunct="1">
              <a:buClr>
                <a:schemeClr val="accent2">
                  <a:lumMod val="60000"/>
                  <a:lumOff val="40000"/>
                </a:schemeClr>
              </a:buClr>
              <a:buFont typeface="Arial" panose="020B0604020202020204" pitchFamily="34" charset="0"/>
              <a:buChar char="•"/>
              <a:defRPr/>
            </a:pPr>
            <a:r>
              <a:rPr lang="en-US" sz="2800" dirty="0">
                <a:latin typeface="Arial" panose="020B0604020202020204" pitchFamily="34" charset="0"/>
                <a:cs typeface="Arial" panose="020B0604020202020204" pitchFamily="34" charset="0"/>
              </a:rPr>
              <a:t>Hydrogen Hydrogen Hydrogen Hydrogen Hydrogen Hydrogen Hydrogen </a:t>
            </a:r>
          </a:p>
          <a:p>
            <a:pPr marL="838185" lvl="1" indent="-457200" algn="just" eaLnBrk="1" hangingPunct="1">
              <a:buClr>
                <a:schemeClr val="accent2">
                  <a:lumMod val="60000"/>
                  <a:lumOff val="40000"/>
                </a:schemeClr>
              </a:buClr>
              <a:buFont typeface="Arial" panose="020B0604020202020204" pitchFamily="34" charset="0"/>
              <a:buChar char="•"/>
              <a:defRPr/>
            </a:pPr>
            <a:r>
              <a:rPr lang="en-US" sz="2800" dirty="0">
                <a:latin typeface="Arial" panose="020B0604020202020204" pitchFamily="34" charset="0"/>
                <a:cs typeface="Arial" panose="020B0604020202020204" pitchFamily="34" charset="0"/>
              </a:rPr>
              <a:t>Hydrogen Hydrogen Hydrogen Hydrogen Hydrogen Hydrogen Hydrogen </a:t>
            </a:r>
          </a:p>
          <a:p>
            <a:pPr marL="380985" lvl="1" indent="0" algn="just" eaLnBrk="1" hangingPunct="1">
              <a:buClr>
                <a:schemeClr val="accent2">
                  <a:lumMod val="60000"/>
                  <a:lumOff val="40000"/>
                </a:schemeClr>
              </a:buClr>
              <a:defRPr/>
            </a:pPr>
            <a:endParaRPr lang="en-US" sz="2800" dirty="0">
              <a:latin typeface="Arial" panose="020B0604020202020204" pitchFamily="34" charset="0"/>
              <a:cs typeface="Arial" panose="020B0604020202020204" pitchFamily="34" charset="0"/>
            </a:endParaRP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 Hydrogen Hydrogen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endParaRPr lang="en-US" sz="2800" dirty="0">
              <a:latin typeface="Arial" panose="020B0604020202020204" pitchFamily="34" charset="0"/>
              <a:cs typeface="Arial" panose="020B0604020202020204" pitchFamily="34" charset="0"/>
            </a:endParaRPr>
          </a:p>
          <a:p>
            <a:pPr marL="380985" lvl="1" indent="0" algn="just" eaLnBrk="1" hangingPunct="1">
              <a:buClr>
                <a:schemeClr val="accent2">
                  <a:lumMod val="60000"/>
                  <a:lumOff val="40000"/>
                </a:schemeClr>
              </a:buClr>
              <a:defRPr/>
            </a:pPr>
            <a:endParaRPr lang="en-US" sz="2800" dirty="0">
              <a:latin typeface="Arial" panose="020B0604020202020204" pitchFamily="34" charset="0"/>
              <a:cs typeface="Arial" panose="020B0604020202020204" pitchFamily="34" charset="0"/>
            </a:endParaRPr>
          </a:p>
          <a:p>
            <a:pPr marL="838185" lvl="1" indent="-457200" algn="just" eaLnBrk="1" hangingPunct="1">
              <a:buClr>
                <a:schemeClr val="accent2">
                  <a:lumMod val="60000"/>
                  <a:lumOff val="40000"/>
                </a:schemeClr>
              </a:buClr>
              <a:buFont typeface="Arial" panose="020B0604020202020204" pitchFamily="34" charset="0"/>
              <a:buChar char="•"/>
              <a:defRPr/>
            </a:pPr>
            <a:r>
              <a:rPr lang="en-US" sz="2800" dirty="0">
                <a:latin typeface="Arial" panose="020B0604020202020204" pitchFamily="34" charset="0"/>
                <a:cs typeface="Arial" panose="020B0604020202020204" pitchFamily="34" charset="0"/>
              </a:rPr>
              <a:t>Hydrogen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p>
          <a:p>
            <a:pPr marL="838185" lvl="1" indent="-457200" algn="just" eaLnBrk="1" hangingPunct="1">
              <a:buClr>
                <a:schemeClr val="accent2">
                  <a:lumMod val="60000"/>
                  <a:lumOff val="40000"/>
                </a:schemeClr>
              </a:buClr>
              <a:buFont typeface="Arial" panose="020B0604020202020204" pitchFamily="34" charset="0"/>
              <a:buChar char="•"/>
              <a:defRPr/>
            </a:pPr>
            <a:r>
              <a:rPr lang="en-US" sz="2800" dirty="0">
                <a:latin typeface="Arial" panose="020B0604020202020204" pitchFamily="34" charset="0"/>
                <a:cs typeface="Arial" panose="020B0604020202020204" pitchFamily="34" charset="0"/>
              </a:rPr>
              <a:t>Hydrogen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p>
          <a:p>
            <a:pPr marL="380985" lvl="1" indent="0" algn="just" eaLnBrk="1" hangingPunct="1">
              <a:buClr>
                <a:schemeClr val="accent2">
                  <a:lumMod val="60000"/>
                  <a:lumOff val="40000"/>
                </a:schemeClr>
              </a:buClr>
              <a:defRPr/>
            </a:pPr>
            <a:endParaRPr lang="en-US" sz="2800" dirty="0">
              <a:latin typeface="Arial" panose="020B0604020202020204" pitchFamily="34" charset="0"/>
              <a:cs typeface="Arial" panose="020B0604020202020204" pitchFamily="34" charset="0"/>
            </a:endParaRP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endParaRPr lang="en-US" sz="2800" dirty="0">
              <a:latin typeface="Arial" panose="020B0604020202020204" pitchFamily="34" charset="0"/>
              <a:cs typeface="Arial" panose="020B0604020202020204" pitchFamily="34" charset="0"/>
            </a:endParaRPr>
          </a:p>
          <a:p>
            <a:pPr marL="380985" lvl="1" indent="0" algn="just" eaLnBrk="1" hangingPunct="1">
              <a:buClr>
                <a:schemeClr val="accent2">
                  <a:lumMod val="60000"/>
                  <a:lumOff val="40000"/>
                </a:schemeClr>
              </a:buClr>
              <a:defRPr/>
            </a:pPr>
            <a:endParaRPr lang="en-US" sz="2800" dirty="0">
              <a:latin typeface="Arial" panose="020B0604020202020204" pitchFamily="34" charset="0"/>
              <a:cs typeface="Arial" panose="020B0604020202020204" pitchFamily="34" charset="0"/>
            </a:endParaRP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endParaRPr lang="en-US" sz="2800" dirty="0">
              <a:latin typeface="Arial" panose="020B0604020202020204" pitchFamily="34" charset="0"/>
              <a:cs typeface="Arial" panose="020B0604020202020204" pitchFamily="34" charset="0"/>
            </a:endParaRPr>
          </a:p>
          <a:p>
            <a:pPr marL="380985" lvl="1" indent="0" algn="just" eaLnBrk="1" hangingPunct="1">
              <a:buClr>
                <a:schemeClr val="accent2">
                  <a:lumMod val="60000"/>
                  <a:lumOff val="40000"/>
                </a:schemeClr>
              </a:buClr>
              <a:defRPr/>
            </a:pPr>
            <a:endParaRPr lang="en-US" sz="2800" dirty="0">
              <a:latin typeface="Arial" panose="020B0604020202020204" pitchFamily="34" charset="0"/>
              <a:cs typeface="Arial" panose="020B0604020202020204" pitchFamily="34" charset="0"/>
            </a:endParaRP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endParaRPr lang="en-US" sz="2800" dirty="0">
              <a:latin typeface="Arial" panose="020B0604020202020204" pitchFamily="34" charset="0"/>
              <a:cs typeface="Arial" panose="020B0604020202020204" pitchFamily="34" charset="0"/>
            </a:endParaRPr>
          </a:p>
        </p:txBody>
      </p:sp>
      <p:sp>
        <p:nvSpPr>
          <p:cNvPr id="17" name="42 Dikdörtgen">
            <a:extLst>
              <a:ext uri="{FF2B5EF4-FFF2-40B4-BE49-F238E27FC236}">
                <a16:creationId xmlns:a16="http://schemas.microsoft.com/office/drawing/2014/main" id="{317F4D3E-6279-D95D-08D1-6A98F9EA5E7C}"/>
              </a:ext>
            </a:extLst>
          </p:cNvPr>
          <p:cNvSpPr>
            <a:spLocks noChangeArrowheads="1"/>
          </p:cNvSpPr>
          <p:nvPr/>
        </p:nvSpPr>
        <p:spPr bwMode="auto">
          <a:xfrm>
            <a:off x="16768635" y="21451501"/>
            <a:ext cx="10988675" cy="47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6197" tIns="38098" rIns="76197" bIns="38098">
            <a:spAutoFit/>
          </a:bodyPr>
          <a:lstStyle>
            <a:lvl1pPr marL="342900" indent="-342900" defTabSz="3497263">
              <a:spcBef>
                <a:spcPct val="20000"/>
              </a:spcBef>
              <a:buChar char="•"/>
              <a:defRPr sz="12200">
                <a:solidFill>
                  <a:schemeClr val="tx1"/>
                </a:solidFill>
                <a:latin typeface="Times New Roman" panose="02020603050405020304" pitchFamily="18" charset="0"/>
              </a:defRPr>
            </a:lvl1pPr>
            <a:lvl2pPr defTabSz="3497263">
              <a:spcBef>
                <a:spcPct val="20000"/>
              </a:spcBef>
              <a:buChar char="–"/>
              <a:defRPr sz="10700">
                <a:solidFill>
                  <a:schemeClr val="tx1"/>
                </a:solidFill>
                <a:latin typeface="Times New Roman" panose="02020603050405020304" pitchFamily="18" charset="0"/>
              </a:defRPr>
            </a:lvl2pPr>
            <a:lvl3pPr marL="1143000" indent="-228600" defTabSz="3497263">
              <a:spcBef>
                <a:spcPct val="20000"/>
              </a:spcBef>
              <a:buChar char="•"/>
              <a:defRPr sz="9200">
                <a:solidFill>
                  <a:schemeClr val="tx1"/>
                </a:solidFill>
                <a:latin typeface="Times New Roman" panose="02020603050405020304" pitchFamily="18" charset="0"/>
              </a:defRPr>
            </a:lvl3pPr>
            <a:lvl4pPr marL="1600200" indent="-228600" defTabSz="3497263">
              <a:spcBef>
                <a:spcPct val="20000"/>
              </a:spcBef>
              <a:buChar char="–"/>
              <a:defRPr sz="7700">
                <a:solidFill>
                  <a:schemeClr val="tx1"/>
                </a:solidFill>
                <a:latin typeface="Times New Roman" panose="02020603050405020304" pitchFamily="18" charset="0"/>
              </a:defRPr>
            </a:lvl4pPr>
            <a:lvl5pPr marL="2057400" indent="-228600" defTabSz="3497263">
              <a:spcBef>
                <a:spcPct val="20000"/>
              </a:spcBef>
              <a:buChar char="»"/>
              <a:defRPr sz="7700">
                <a:solidFill>
                  <a:schemeClr val="tx1"/>
                </a:solidFill>
                <a:latin typeface="Times New Roman" panose="02020603050405020304" pitchFamily="18" charset="0"/>
              </a:defRPr>
            </a:lvl5pPr>
            <a:lvl6pPr marL="25146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6pPr>
            <a:lvl7pPr marL="29718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7pPr>
            <a:lvl8pPr marL="34290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8pPr>
            <a:lvl9pPr marL="3886200" indent="-228600" defTabSz="3497263" eaLnBrk="0" fontAlgn="base" hangingPunct="0">
              <a:spcBef>
                <a:spcPct val="20000"/>
              </a:spcBef>
              <a:spcAft>
                <a:spcPct val="0"/>
              </a:spcAft>
              <a:buChar char="»"/>
              <a:defRPr sz="7700">
                <a:solidFill>
                  <a:schemeClr val="tx1"/>
                </a:solidFill>
                <a:latin typeface="Times New Roman" panose="02020603050405020304" pitchFamily="18" charset="0"/>
              </a:defRPr>
            </a:lvl9pPr>
          </a:lstStyle>
          <a:p>
            <a:pPr lvl="1" indent="0" algn="ctr" eaLnBrk="1" hangingPunct="1">
              <a:spcBef>
                <a:spcPct val="0"/>
              </a:spcBef>
              <a:buNone/>
            </a:pPr>
            <a:r>
              <a:rPr lang="en-US" altLang="tr-TR" sz="2600" b="1" dirty="0"/>
              <a:t>Table </a:t>
            </a:r>
            <a:r>
              <a:rPr lang="tr-TR" altLang="tr-TR" sz="2600" b="1" dirty="0"/>
              <a:t>1</a:t>
            </a:r>
            <a:r>
              <a:rPr lang="en-US" altLang="tr-TR" sz="2600" b="1" dirty="0"/>
              <a:t>. </a:t>
            </a:r>
            <a:r>
              <a:rPr lang="en-US" altLang="tr-TR" sz="2600" dirty="0"/>
              <a:t>Hydrogen Hydrogen Hydrogen Hydrogen Hydrogen</a:t>
            </a:r>
          </a:p>
        </p:txBody>
      </p:sp>
      <p:sp>
        <p:nvSpPr>
          <p:cNvPr id="19" name="26 Yuvarlatılmış Dikdörtgen">
            <a:extLst>
              <a:ext uri="{FF2B5EF4-FFF2-40B4-BE49-F238E27FC236}">
                <a16:creationId xmlns:a16="http://schemas.microsoft.com/office/drawing/2014/main" id="{F55A696B-3833-4C31-2BC5-F0EA569DA806}"/>
              </a:ext>
            </a:extLst>
          </p:cNvPr>
          <p:cNvSpPr/>
          <p:nvPr/>
        </p:nvSpPr>
        <p:spPr>
          <a:xfrm>
            <a:off x="630786" y="37958147"/>
            <a:ext cx="28800425" cy="4010412"/>
          </a:xfrm>
          <a:prstGeom prst="roundRect">
            <a:avLst>
              <a:gd name="adj" fmla="val 5910"/>
            </a:avLst>
          </a:prstGeom>
          <a:noFill/>
          <a:ln w="79375">
            <a:solidFill>
              <a:srgbClr val="7E57A5"/>
            </a:solidFill>
          </a:ln>
        </p:spPr>
        <p:style>
          <a:lnRef idx="2">
            <a:schemeClr val="accent1">
              <a:shade val="50000"/>
            </a:schemeClr>
          </a:lnRef>
          <a:fillRef idx="1">
            <a:schemeClr val="accent1"/>
          </a:fillRef>
          <a:effectRef idx="0">
            <a:schemeClr val="accent1"/>
          </a:effectRef>
          <a:fontRef idx="minor">
            <a:schemeClr val="lt1"/>
          </a:fontRef>
        </p:style>
        <p:txBody>
          <a:bodyPr lIns="76197" tIns="38098" rIns="76197" bIns="38098" anchor="ctr"/>
          <a:lstStyle/>
          <a:p>
            <a:pPr algn="ctr" eaLnBrk="1" hangingPunct="1">
              <a:defRPr/>
            </a:pPr>
            <a:endParaRPr lang="tr-TR">
              <a:solidFill>
                <a:srgbClr val="0070C0"/>
              </a:solidFill>
            </a:endParaRPr>
          </a:p>
        </p:txBody>
      </p:sp>
      <p:sp>
        <p:nvSpPr>
          <p:cNvPr id="21" name="Metin kutusu 20">
            <a:extLst>
              <a:ext uri="{FF2B5EF4-FFF2-40B4-BE49-F238E27FC236}">
                <a16:creationId xmlns:a16="http://schemas.microsoft.com/office/drawing/2014/main" id="{C382FCEA-86F9-D281-C837-0ADC4C99EF40}"/>
              </a:ext>
            </a:extLst>
          </p:cNvPr>
          <p:cNvSpPr txBox="1"/>
          <p:nvPr/>
        </p:nvSpPr>
        <p:spPr>
          <a:xfrm>
            <a:off x="1247319" y="38120190"/>
            <a:ext cx="26957920" cy="3570208"/>
          </a:xfrm>
          <a:prstGeom prst="rect">
            <a:avLst/>
          </a:prstGeom>
          <a:noFill/>
        </p:spPr>
        <p:txBody>
          <a:bodyPr wrap="square" rtlCol="0">
            <a:spAutoFit/>
          </a:bodyPr>
          <a:lstStyle/>
          <a:p>
            <a:pPr algn="ctr"/>
            <a:r>
              <a:rPr lang="en-US" sz="2600" b="1" dirty="0">
                <a:solidFill>
                  <a:srgbClr val="0070C0"/>
                </a:solidFill>
                <a:latin typeface="Arial" panose="020B0604020202020204" pitchFamily="34" charset="0"/>
                <a:cs typeface="Arial" panose="020B0604020202020204" pitchFamily="34" charset="0"/>
              </a:rPr>
              <a:t>References </a:t>
            </a:r>
            <a:endParaRPr lang="tr-TR" sz="2600" b="1" dirty="0">
              <a:solidFill>
                <a:srgbClr val="0070C0"/>
              </a:solidFill>
              <a:latin typeface="Arial" panose="020B0604020202020204" pitchFamily="34" charset="0"/>
              <a:cs typeface="Arial" panose="020B0604020202020204" pitchFamily="34" charset="0"/>
            </a:endParaRPr>
          </a:p>
          <a:p>
            <a:pPr algn="ctr"/>
            <a:endParaRPr lang="tr-TR" sz="2000" b="1" dirty="0">
              <a:solidFill>
                <a:srgbClr val="0070C0"/>
              </a:solidFill>
              <a:latin typeface="Arial" panose="020B0604020202020204" pitchFamily="34" charset="0"/>
              <a:cs typeface="Arial" panose="020B0604020202020204" pitchFamily="34" charset="0"/>
            </a:endParaRPr>
          </a:p>
          <a:p>
            <a:pPr algn="just"/>
            <a:r>
              <a:rPr lang="en-US" sz="2000" dirty="0">
                <a:latin typeface="Arial" panose="020B0604020202020204" pitchFamily="34" charset="0"/>
                <a:cs typeface="Arial" panose="020B0604020202020204" pitchFamily="34" charset="0"/>
              </a:rPr>
              <a:t>Carte G., </a:t>
            </a:r>
            <a:r>
              <a:rPr lang="en-US" sz="2000" dirty="0" err="1">
                <a:latin typeface="Arial" panose="020B0604020202020204" pitchFamily="34" charset="0"/>
                <a:cs typeface="Arial" panose="020B0604020202020204" pitchFamily="34" charset="0"/>
              </a:rPr>
              <a:t>Dusek</a:t>
            </a:r>
            <a:r>
              <a:rPr lang="en-US" sz="2000" dirty="0">
                <a:latin typeface="Arial" panose="020B0604020202020204" pitchFamily="34" charset="0"/>
                <a:cs typeface="Arial" panose="020B0604020202020204" pitchFamily="34" charset="0"/>
              </a:rPr>
              <a:t> J., </a:t>
            </a:r>
            <a:r>
              <a:rPr lang="en-US" sz="2000" dirty="0" err="1">
                <a:latin typeface="Arial" panose="020B0604020202020204" pitchFamily="34" charset="0"/>
                <a:cs typeface="Arial" panose="020B0604020202020204" pitchFamily="34" charset="0"/>
              </a:rPr>
              <a:t>Fraunié</a:t>
            </a:r>
            <a:r>
              <a:rPr lang="en-US" sz="2000" dirty="0">
                <a:latin typeface="Arial" panose="020B0604020202020204" pitchFamily="34" charset="0"/>
                <a:cs typeface="Arial" panose="020B0604020202020204" pitchFamily="34" charset="0"/>
              </a:rPr>
              <a:t> P., A spectral time discretization for flows with dominant periodicity, Journal of Computational </a:t>
            </a:r>
            <a:r>
              <a:rPr lang="en-US" sz="2000" dirty="0" err="1">
                <a:latin typeface="Arial" panose="020B0604020202020204" pitchFamily="34" charset="0"/>
                <a:cs typeface="Arial" panose="020B0604020202020204" pitchFamily="34" charset="0"/>
              </a:rPr>
              <a:t>Physiscs</a:t>
            </a:r>
            <a:r>
              <a:rPr lang="en-US" sz="2000" dirty="0">
                <a:latin typeface="Arial" panose="020B0604020202020204" pitchFamily="34" charset="0"/>
                <a:cs typeface="Arial" panose="020B0604020202020204" pitchFamily="34" charset="0"/>
              </a:rPr>
              <a:t>, 120, 171-183, (1995).</a:t>
            </a:r>
          </a:p>
          <a:p>
            <a:pPr algn="just"/>
            <a:r>
              <a:rPr lang="en-US" sz="2000" dirty="0">
                <a:latin typeface="Arial" panose="020B0604020202020204" pitchFamily="34" charset="0"/>
                <a:cs typeface="Arial" panose="020B0604020202020204" pitchFamily="34" charset="0"/>
              </a:rPr>
              <a:t> </a:t>
            </a:r>
          </a:p>
          <a:p>
            <a:pPr algn="just"/>
            <a:r>
              <a:rPr lang="en-US" sz="2000" dirty="0" err="1">
                <a:latin typeface="Arial" panose="020B0604020202020204" pitchFamily="34" charset="0"/>
                <a:cs typeface="Arial" panose="020B0604020202020204" pitchFamily="34" charset="0"/>
              </a:rPr>
              <a:t>Coutanceau</a:t>
            </a:r>
            <a:r>
              <a:rPr lang="en-US" sz="2000" dirty="0">
                <a:latin typeface="Arial" panose="020B0604020202020204" pitchFamily="34" charset="0"/>
                <a:cs typeface="Arial" panose="020B0604020202020204" pitchFamily="34" charset="0"/>
              </a:rPr>
              <a:t> M., </a:t>
            </a:r>
            <a:r>
              <a:rPr lang="en-US" sz="2000" dirty="0" err="1">
                <a:latin typeface="Arial" panose="020B0604020202020204" pitchFamily="34" charset="0"/>
                <a:cs typeface="Arial" panose="020B0604020202020204" pitchFamily="34" charset="0"/>
              </a:rPr>
              <a:t>Bouard</a:t>
            </a:r>
            <a:r>
              <a:rPr lang="en-US" sz="2000" dirty="0">
                <a:latin typeface="Arial" panose="020B0604020202020204" pitchFamily="34" charset="0"/>
                <a:cs typeface="Arial" panose="020B0604020202020204" pitchFamily="34" charset="0"/>
              </a:rPr>
              <a:t> R., Experimental determination of the main features of the viscous flow in the wake of a cylinder in uniform translation, Part 1: Steady flow, Journal of Fluid Mechanics, 79, 231-256 (1977).</a:t>
            </a:r>
          </a:p>
          <a:p>
            <a:pPr algn="just"/>
            <a:r>
              <a:rPr lang="en-US" sz="2000" dirty="0">
                <a:latin typeface="Arial" panose="020B0604020202020204" pitchFamily="34" charset="0"/>
                <a:cs typeface="Arial" panose="020B0604020202020204" pitchFamily="34" charset="0"/>
              </a:rPr>
              <a:t> </a:t>
            </a:r>
          </a:p>
          <a:p>
            <a:pPr algn="just"/>
            <a:r>
              <a:rPr lang="en-US" sz="2000" dirty="0">
                <a:latin typeface="Arial" panose="020B0604020202020204" pitchFamily="34" charset="0"/>
                <a:cs typeface="Arial" panose="020B0604020202020204" pitchFamily="34" charset="0"/>
              </a:rPr>
              <a:t>Escriva X., Étude </a:t>
            </a:r>
            <a:r>
              <a:rPr lang="en-US" sz="2000" dirty="0" err="1">
                <a:latin typeface="Arial" panose="020B0604020202020204" pitchFamily="34" charset="0"/>
                <a:cs typeface="Arial" panose="020B0604020202020204" pitchFamily="34" charset="0"/>
              </a:rPr>
              <a:t>dynamique</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thermique</a:t>
            </a:r>
            <a:r>
              <a:rPr lang="en-US" sz="2000" dirty="0">
                <a:latin typeface="Arial" panose="020B0604020202020204" pitchFamily="34" charset="0"/>
                <a:cs typeface="Arial" panose="020B0604020202020204" pitchFamily="34" charset="0"/>
              </a:rPr>
              <a:t> des </a:t>
            </a:r>
            <a:r>
              <a:rPr lang="en-US" sz="2000" dirty="0" err="1">
                <a:latin typeface="Arial" panose="020B0604020202020204" pitchFamily="34" charset="0"/>
                <a:cs typeface="Arial" panose="020B0604020202020204" pitchFamily="34" charset="0"/>
              </a:rPr>
              <a:t>transferts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pariétaux</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instationnaires</a:t>
            </a:r>
            <a:r>
              <a:rPr lang="en-US" sz="2000" dirty="0">
                <a:latin typeface="Arial" panose="020B0604020202020204" pitchFamily="34" charset="0"/>
                <a:cs typeface="Arial" panose="020B0604020202020204" pitchFamily="34" charset="0"/>
              </a:rPr>
              <a:t> : Application </a:t>
            </a:r>
            <a:r>
              <a:rPr lang="en-US" sz="2000" dirty="0" err="1">
                <a:latin typeface="Arial" panose="020B0604020202020204" pitchFamily="34" charset="0"/>
                <a:cs typeface="Arial" panose="020B0604020202020204" pitchFamily="34" charset="0"/>
              </a:rPr>
              <a:t>à</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l’interaction</a:t>
            </a:r>
            <a:r>
              <a:rPr lang="en-US" sz="2000" dirty="0">
                <a:latin typeface="Arial" panose="020B0604020202020204" pitchFamily="34" charset="0"/>
                <a:cs typeface="Arial" panose="020B0604020202020204" pitchFamily="34" charset="0"/>
              </a:rPr>
              <a:t> tourbillon </a:t>
            </a:r>
            <a:r>
              <a:rPr lang="en-US" sz="2000" dirty="0" err="1">
                <a:latin typeface="Arial" panose="020B0604020202020204" pitchFamily="34" charset="0"/>
                <a:cs typeface="Arial" panose="020B0604020202020204" pitchFamily="34" charset="0"/>
              </a:rPr>
              <a:t>couche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limite</a:t>
            </a:r>
            <a:r>
              <a:rPr lang="en-US" sz="2000" dirty="0">
                <a:latin typeface="Arial" panose="020B0604020202020204" pitchFamily="34" charset="0"/>
                <a:cs typeface="Arial" panose="020B0604020202020204" pitchFamily="34" charset="0"/>
              </a:rPr>
              <a:t>, PhD. Thesis, Université Paul Sabatier, France (1999).</a:t>
            </a:r>
            <a:endParaRPr lang="tr-TR" sz="2000" dirty="0">
              <a:latin typeface="Arial" panose="020B0604020202020204" pitchFamily="34" charset="0"/>
              <a:cs typeface="Arial" panose="020B0604020202020204" pitchFamily="34" charset="0"/>
            </a:endParaRPr>
          </a:p>
          <a:p>
            <a:pPr algn="ctr"/>
            <a:endParaRPr lang="tr-TR" sz="2000" b="1" dirty="0">
              <a:solidFill>
                <a:srgbClr val="0070C0"/>
              </a:solidFill>
              <a:latin typeface="Arial" panose="020B0604020202020204" pitchFamily="34" charset="0"/>
              <a:cs typeface="Arial" panose="020B0604020202020204" pitchFamily="34" charset="0"/>
            </a:endParaRPr>
          </a:p>
          <a:p>
            <a:pPr algn="just"/>
            <a:r>
              <a:rPr lang="en-US" sz="2000" dirty="0">
                <a:latin typeface="Arial" panose="020B0604020202020204" pitchFamily="34" charset="0"/>
                <a:cs typeface="Arial" panose="020B0604020202020204" pitchFamily="34" charset="0"/>
              </a:rPr>
              <a:t>Carte G., </a:t>
            </a:r>
            <a:r>
              <a:rPr lang="en-US" sz="2000" dirty="0" err="1">
                <a:latin typeface="Arial" panose="020B0604020202020204" pitchFamily="34" charset="0"/>
                <a:cs typeface="Arial" panose="020B0604020202020204" pitchFamily="34" charset="0"/>
              </a:rPr>
              <a:t>Dusek</a:t>
            </a:r>
            <a:r>
              <a:rPr lang="en-US" sz="2000" dirty="0">
                <a:latin typeface="Arial" panose="020B0604020202020204" pitchFamily="34" charset="0"/>
                <a:cs typeface="Arial" panose="020B0604020202020204" pitchFamily="34" charset="0"/>
              </a:rPr>
              <a:t> J., </a:t>
            </a:r>
            <a:r>
              <a:rPr lang="en-US" sz="2000" dirty="0" err="1">
                <a:latin typeface="Arial" panose="020B0604020202020204" pitchFamily="34" charset="0"/>
                <a:cs typeface="Arial" panose="020B0604020202020204" pitchFamily="34" charset="0"/>
              </a:rPr>
              <a:t>Fraunié</a:t>
            </a:r>
            <a:r>
              <a:rPr lang="en-US" sz="2000" dirty="0">
                <a:latin typeface="Arial" panose="020B0604020202020204" pitchFamily="34" charset="0"/>
                <a:cs typeface="Arial" panose="020B0604020202020204" pitchFamily="34" charset="0"/>
              </a:rPr>
              <a:t> P., A spectral time discretization for flows with dominant periodicity, Journal of Computational </a:t>
            </a:r>
            <a:r>
              <a:rPr lang="en-US" sz="2000" dirty="0" err="1">
                <a:latin typeface="Arial" panose="020B0604020202020204" pitchFamily="34" charset="0"/>
                <a:cs typeface="Arial" panose="020B0604020202020204" pitchFamily="34" charset="0"/>
              </a:rPr>
              <a:t>Physiscs</a:t>
            </a:r>
            <a:r>
              <a:rPr lang="en-US" sz="2000" dirty="0">
                <a:latin typeface="Arial" panose="020B0604020202020204" pitchFamily="34" charset="0"/>
                <a:cs typeface="Arial" panose="020B0604020202020204" pitchFamily="34" charset="0"/>
              </a:rPr>
              <a:t>, 120, 171-183, (1995).</a:t>
            </a:r>
          </a:p>
          <a:p>
            <a:pPr algn="just"/>
            <a:r>
              <a:rPr lang="en-US" sz="2000" dirty="0">
                <a:latin typeface="Arial" panose="020B0604020202020204" pitchFamily="34" charset="0"/>
                <a:cs typeface="Arial" panose="020B0604020202020204" pitchFamily="34" charset="0"/>
              </a:rPr>
              <a:t> </a:t>
            </a:r>
          </a:p>
          <a:p>
            <a:pPr algn="just"/>
            <a:r>
              <a:rPr lang="en-US" sz="2000" dirty="0" err="1">
                <a:latin typeface="Arial" panose="020B0604020202020204" pitchFamily="34" charset="0"/>
                <a:cs typeface="Arial" panose="020B0604020202020204" pitchFamily="34" charset="0"/>
              </a:rPr>
              <a:t>Coutanceau</a:t>
            </a:r>
            <a:r>
              <a:rPr lang="en-US" sz="2000" dirty="0">
                <a:latin typeface="Arial" panose="020B0604020202020204" pitchFamily="34" charset="0"/>
                <a:cs typeface="Arial" panose="020B0604020202020204" pitchFamily="34" charset="0"/>
              </a:rPr>
              <a:t> M., </a:t>
            </a:r>
            <a:r>
              <a:rPr lang="en-US" sz="2000" dirty="0" err="1">
                <a:latin typeface="Arial" panose="020B0604020202020204" pitchFamily="34" charset="0"/>
                <a:cs typeface="Arial" panose="020B0604020202020204" pitchFamily="34" charset="0"/>
              </a:rPr>
              <a:t>Bouard</a:t>
            </a:r>
            <a:r>
              <a:rPr lang="en-US" sz="2000" dirty="0">
                <a:latin typeface="Arial" panose="020B0604020202020204" pitchFamily="34" charset="0"/>
                <a:cs typeface="Arial" panose="020B0604020202020204" pitchFamily="34" charset="0"/>
              </a:rPr>
              <a:t> R., Experimental determination of the main features of the viscous flow in the wake of a cylinder in uniform translation, Part 1: Steady flow, Journal of Fluid Mechanics, 79, 231-256 (1977).</a:t>
            </a:r>
          </a:p>
        </p:txBody>
      </p:sp>
      <p:sp>
        <p:nvSpPr>
          <p:cNvPr id="24" name="26 Yuvarlatılmış Dikdörtgen">
            <a:extLst>
              <a:ext uri="{FF2B5EF4-FFF2-40B4-BE49-F238E27FC236}">
                <a16:creationId xmlns:a16="http://schemas.microsoft.com/office/drawing/2014/main" id="{70D4077D-3261-89C4-9EB7-AFA851215AE3}"/>
              </a:ext>
            </a:extLst>
          </p:cNvPr>
          <p:cNvSpPr/>
          <p:nvPr/>
        </p:nvSpPr>
        <p:spPr>
          <a:xfrm>
            <a:off x="604451" y="8280635"/>
            <a:ext cx="13656598" cy="29303492"/>
          </a:xfrm>
          <a:prstGeom prst="roundRect">
            <a:avLst>
              <a:gd name="adj" fmla="val 5910"/>
            </a:avLst>
          </a:prstGeom>
          <a:noFill/>
          <a:ln w="79375">
            <a:solidFill>
              <a:srgbClr val="7E57A5"/>
            </a:solidFill>
          </a:ln>
        </p:spPr>
        <p:style>
          <a:lnRef idx="2">
            <a:schemeClr val="accent1">
              <a:shade val="50000"/>
            </a:schemeClr>
          </a:lnRef>
          <a:fillRef idx="1">
            <a:schemeClr val="accent1"/>
          </a:fillRef>
          <a:effectRef idx="0">
            <a:schemeClr val="accent1"/>
          </a:effectRef>
          <a:fontRef idx="minor">
            <a:schemeClr val="lt1"/>
          </a:fontRef>
        </p:style>
        <p:txBody>
          <a:bodyPr lIns="76197" tIns="38098" rIns="76197" bIns="38098" anchor="ctr"/>
          <a:lstStyle/>
          <a:p>
            <a:pPr algn="ctr" eaLnBrk="1" hangingPunct="1">
              <a:defRPr/>
            </a:pPr>
            <a:endParaRPr lang="tr-TR">
              <a:solidFill>
                <a:srgbClr val="0070C0"/>
              </a:solidFill>
            </a:endParaRPr>
          </a:p>
        </p:txBody>
      </p:sp>
      <p:sp>
        <p:nvSpPr>
          <p:cNvPr id="30" name="Text Box 7">
            <a:extLst>
              <a:ext uri="{FF2B5EF4-FFF2-40B4-BE49-F238E27FC236}">
                <a16:creationId xmlns:a16="http://schemas.microsoft.com/office/drawing/2014/main" id="{50127FDF-56C5-57CF-D6F5-DEB5698062CB}"/>
              </a:ext>
            </a:extLst>
          </p:cNvPr>
          <p:cNvSpPr txBox="1">
            <a:spLocks noChangeArrowheads="1"/>
          </p:cNvSpPr>
          <p:nvPr/>
        </p:nvSpPr>
        <p:spPr bwMode="auto">
          <a:xfrm>
            <a:off x="15602558" y="8436253"/>
            <a:ext cx="13320369" cy="5370697"/>
          </a:xfrm>
          <a:prstGeom prst="rect">
            <a:avLst/>
          </a:prstGeom>
          <a:noFill/>
          <a:ln w="9525">
            <a:noFill/>
            <a:miter lim="800000"/>
            <a:headEnd/>
            <a:tailEnd/>
          </a:ln>
          <a:effectLst/>
        </p:spPr>
        <p:txBody>
          <a:bodyPr wrap="square" lIns="76197" tIns="38098" rIns="76197" bIns="38098">
            <a:spAutoFit/>
          </a:bodyPr>
          <a:lstStyle/>
          <a:p>
            <a:pPr marL="380985" lvl="1" indent="0" algn="ctr" eaLnBrk="1" hangingPunct="1">
              <a:buClr>
                <a:schemeClr val="accent2">
                  <a:lumMod val="60000"/>
                  <a:lumOff val="40000"/>
                </a:schemeClr>
              </a:buClr>
              <a:defRPr/>
            </a:pPr>
            <a:r>
              <a:rPr lang="en-US" sz="3600" b="1" dirty="0">
                <a:solidFill>
                  <a:srgbClr val="0070C0"/>
                </a:solidFill>
                <a:latin typeface="Arial" panose="020B0604020202020204" pitchFamily="34" charset="0"/>
                <a:cs typeface="Arial" panose="020B0604020202020204" pitchFamily="34" charset="0"/>
              </a:rPr>
              <a:t>III. Title </a:t>
            </a: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solidFill>
                  <a:srgbClr val="0070C0"/>
                </a:solidFill>
                <a:latin typeface="Arial" panose="020B0604020202020204" pitchFamily="34" charset="0"/>
                <a:cs typeface="Arial" panose="020B0604020202020204" pitchFamily="34" charset="0"/>
              </a:rPr>
              <a:t> by </a:t>
            </a:r>
            <a:r>
              <a:rPr lang="en-US" sz="2800" dirty="0" err="1">
                <a:solidFill>
                  <a:srgbClr val="0070C0"/>
                </a:solidFill>
                <a:latin typeface="Arial" panose="020B0604020202020204" pitchFamily="34" charset="0"/>
                <a:cs typeface="Arial" panose="020B0604020202020204" pitchFamily="34" charset="0"/>
              </a:rPr>
              <a:t>Coutanceau</a:t>
            </a:r>
            <a:r>
              <a:rPr lang="en-US" sz="2800" dirty="0">
                <a:solidFill>
                  <a:srgbClr val="0070C0"/>
                </a:solidFill>
                <a:latin typeface="Arial" panose="020B0604020202020204" pitchFamily="34" charset="0"/>
                <a:cs typeface="Arial" panose="020B0604020202020204" pitchFamily="34" charset="0"/>
              </a:rPr>
              <a:t> (1977)</a:t>
            </a:r>
            <a:r>
              <a:rPr lang="en-US" sz="2800" dirty="0">
                <a:latin typeface="Arial" panose="020B0604020202020204" pitchFamily="34" charset="0"/>
                <a:cs typeface="Arial" panose="020B0604020202020204" pitchFamily="34" charset="0"/>
              </a:rPr>
              <a:t> Hydrogen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Hydrogen</a:t>
            </a:r>
            <a:r>
              <a:rPr lang="en-US" sz="2800" dirty="0">
                <a:latin typeface="Arial" panose="020B0604020202020204" pitchFamily="34" charset="0"/>
                <a:cs typeface="Arial" panose="020B0604020202020204" pitchFamily="34" charset="0"/>
              </a:rPr>
              <a:t> </a:t>
            </a:r>
          </a:p>
          <a:p>
            <a:pPr marL="380985" lvl="1" indent="0" algn="just" eaLnBrk="1" hangingPunct="1">
              <a:buClr>
                <a:schemeClr val="accent2">
                  <a:lumMod val="60000"/>
                  <a:lumOff val="40000"/>
                </a:schemeClr>
              </a:buClr>
              <a:defRPr/>
            </a:pPr>
            <a:endParaRPr lang="en-US" sz="2800" dirty="0">
              <a:latin typeface="Arial" panose="020B0604020202020204" pitchFamily="34" charset="0"/>
              <a:cs typeface="Arial" panose="020B0604020202020204" pitchFamily="34" charset="0"/>
            </a:endParaRPr>
          </a:p>
        </p:txBody>
      </p:sp>
      <p:graphicFrame>
        <p:nvGraphicFramePr>
          <p:cNvPr id="36" name="Tablo 35">
            <a:extLst>
              <a:ext uri="{FF2B5EF4-FFF2-40B4-BE49-F238E27FC236}">
                <a16:creationId xmlns:a16="http://schemas.microsoft.com/office/drawing/2014/main" id="{440B45A7-9374-AADF-E016-132731F5E860}"/>
              </a:ext>
            </a:extLst>
          </p:cNvPr>
          <p:cNvGraphicFramePr>
            <a:graphicFrameLocks noGrp="1"/>
          </p:cNvGraphicFramePr>
          <p:nvPr>
            <p:extLst>
              <p:ext uri="{D42A27DB-BD31-4B8C-83A1-F6EECF244321}">
                <p14:modId xmlns:p14="http://schemas.microsoft.com/office/powerpoint/2010/main" val="1676297240"/>
              </p:ext>
            </p:extLst>
          </p:nvPr>
        </p:nvGraphicFramePr>
        <p:xfrm>
          <a:off x="17519561" y="21947584"/>
          <a:ext cx="9996630" cy="2305479"/>
        </p:xfrm>
        <a:graphic>
          <a:graphicData uri="http://schemas.openxmlformats.org/drawingml/2006/table">
            <a:tbl>
              <a:tblPr firstRow="1" bandRow="1">
                <a:tableStyleId>{21E4AEA4-8DFA-4A89-87EB-49C32662AFE0}</a:tableStyleId>
              </a:tblPr>
              <a:tblGrid>
                <a:gridCol w="3332210">
                  <a:extLst>
                    <a:ext uri="{9D8B030D-6E8A-4147-A177-3AD203B41FA5}">
                      <a16:colId xmlns:a16="http://schemas.microsoft.com/office/drawing/2014/main" val="523940504"/>
                    </a:ext>
                  </a:extLst>
                </a:gridCol>
                <a:gridCol w="3332210">
                  <a:extLst>
                    <a:ext uri="{9D8B030D-6E8A-4147-A177-3AD203B41FA5}">
                      <a16:colId xmlns:a16="http://schemas.microsoft.com/office/drawing/2014/main" val="1858797706"/>
                    </a:ext>
                  </a:extLst>
                </a:gridCol>
                <a:gridCol w="3332210">
                  <a:extLst>
                    <a:ext uri="{9D8B030D-6E8A-4147-A177-3AD203B41FA5}">
                      <a16:colId xmlns:a16="http://schemas.microsoft.com/office/drawing/2014/main" val="4171682806"/>
                    </a:ext>
                  </a:extLst>
                </a:gridCol>
              </a:tblGrid>
              <a:tr h="768493">
                <a:tc>
                  <a:txBody>
                    <a:bodyPr/>
                    <a:lstStyle/>
                    <a:p>
                      <a:endParaRPr lang="tr-TR" dirty="0"/>
                    </a:p>
                  </a:txBody>
                  <a:tcPr/>
                </a:tc>
                <a:tc>
                  <a:txBody>
                    <a:bodyPr/>
                    <a:lstStyle/>
                    <a:p>
                      <a:endParaRPr lang="tr-TR" dirty="0"/>
                    </a:p>
                  </a:txBody>
                  <a:tcPr/>
                </a:tc>
                <a:tc>
                  <a:txBody>
                    <a:bodyPr/>
                    <a:lstStyle/>
                    <a:p>
                      <a:endParaRPr lang="tr-TR"/>
                    </a:p>
                  </a:txBody>
                  <a:tcPr/>
                </a:tc>
                <a:extLst>
                  <a:ext uri="{0D108BD9-81ED-4DB2-BD59-A6C34878D82A}">
                    <a16:rowId xmlns:a16="http://schemas.microsoft.com/office/drawing/2014/main" val="1190250715"/>
                  </a:ext>
                </a:extLst>
              </a:tr>
              <a:tr h="768493">
                <a:tc>
                  <a:txBody>
                    <a:bodyPr/>
                    <a:lstStyle/>
                    <a:p>
                      <a:endParaRPr lang="tr-TR" dirty="0"/>
                    </a:p>
                  </a:txBody>
                  <a:tcPr/>
                </a:tc>
                <a:tc>
                  <a:txBody>
                    <a:bodyPr/>
                    <a:lstStyle/>
                    <a:p>
                      <a:endParaRPr lang="tr-TR" dirty="0"/>
                    </a:p>
                  </a:txBody>
                  <a:tcPr/>
                </a:tc>
                <a:tc>
                  <a:txBody>
                    <a:bodyPr/>
                    <a:lstStyle/>
                    <a:p>
                      <a:endParaRPr lang="tr-TR"/>
                    </a:p>
                  </a:txBody>
                  <a:tcPr/>
                </a:tc>
                <a:extLst>
                  <a:ext uri="{0D108BD9-81ED-4DB2-BD59-A6C34878D82A}">
                    <a16:rowId xmlns:a16="http://schemas.microsoft.com/office/drawing/2014/main" val="58279145"/>
                  </a:ext>
                </a:extLst>
              </a:tr>
              <a:tr h="768493">
                <a:tc>
                  <a:txBody>
                    <a:bodyPr/>
                    <a:lstStyle/>
                    <a:p>
                      <a:endParaRPr lang="tr-TR" dirty="0"/>
                    </a:p>
                  </a:txBody>
                  <a:tcPr/>
                </a:tc>
                <a:tc>
                  <a:txBody>
                    <a:bodyPr/>
                    <a:lstStyle/>
                    <a:p>
                      <a:endParaRPr lang="tr-TR" dirty="0"/>
                    </a:p>
                  </a:txBody>
                  <a:tcPr/>
                </a:tc>
                <a:tc>
                  <a:txBody>
                    <a:bodyPr/>
                    <a:lstStyle/>
                    <a:p>
                      <a:endParaRPr lang="tr-TR" dirty="0"/>
                    </a:p>
                  </a:txBody>
                  <a:tcPr/>
                </a:tc>
                <a:extLst>
                  <a:ext uri="{0D108BD9-81ED-4DB2-BD59-A6C34878D82A}">
                    <a16:rowId xmlns:a16="http://schemas.microsoft.com/office/drawing/2014/main" val="1902065108"/>
                  </a:ext>
                </a:extLst>
              </a:tr>
            </a:tbl>
          </a:graphicData>
        </a:graphic>
      </p:graphicFrame>
      <p:sp>
        <p:nvSpPr>
          <p:cNvPr id="38" name="Text Box 7">
            <a:extLst>
              <a:ext uri="{FF2B5EF4-FFF2-40B4-BE49-F238E27FC236}">
                <a16:creationId xmlns:a16="http://schemas.microsoft.com/office/drawing/2014/main" id="{4D94376A-526B-A881-0E0D-BCBBA550EEDE}"/>
              </a:ext>
            </a:extLst>
          </p:cNvPr>
          <p:cNvSpPr txBox="1">
            <a:spLocks noChangeArrowheads="1"/>
          </p:cNvSpPr>
          <p:nvPr/>
        </p:nvSpPr>
        <p:spPr bwMode="auto">
          <a:xfrm>
            <a:off x="15602558" y="18491270"/>
            <a:ext cx="13320369" cy="2662263"/>
          </a:xfrm>
          <a:prstGeom prst="rect">
            <a:avLst/>
          </a:prstGeom>
          <a:noFill/>
          <a:ln w="9525">
            <a:noFill/>
            <a:miter lim="800000"/>
            <a:headEnd/>
            <a:tailEnd/>
          </a:ln>
          <a:effectLst/>
        </p:spPr>
        <p:txBody>
          <a:bodyPr wrap="square" lIns="76197" tIns="38098" rIns="76197" bIns="38098">
            <a:spAutoFit/>
          </a:bodyPr>
          <a:lstStyle/>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 Hydrogen Hydrogen Hydrogen Hydrogen Hydrogen Hydrogen Hydrogen Hydrogen Hydrogen Hydrogen Hydrogen Hydrogen Hydrogen Hydrogen Hydrogen Hydrogen Hydrogen Hydrogen Hydrogen Hydrogen Hydrogen</a:t>
            </a: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a:t>
            </a: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a:t>
            </a:r>
          </a:p>
        </p:txBody>
      </p:sp>
      <p:sp>
        <p:nvSpPr>
          <p:cNvPr id="39" name="Text Box 7">
            <a:extLst>
              <a:ext uri="{FF2B5EF4-FFF2-40B4-BE49-F238E27FC236}">
                <a16:creationId xmlns:a16="http://schemas.microsoft.com/office/drawing/2014/main" id="{E554E4A1-F41F-D28D-B6D9-AFF0EF0FF129}"/>
              </a:ext>
            </a:extLst>
          </p:cNvPr>
          <p:cNvSpPr txBox="1">
            <a:spLocks noChangeArrowheads="1"/>
          </p:cNvSpPr>
          <p:nvPr/>
        </p:nvSpPr>
        <p:spPr bwMode="auto">
          <a:xfrm>
            <a:off x="15602558" y="24911547"/>
            <a:ext cx="13320369" cy="2662263"/>
          </a:xfrm>
          <a:prstGeom prst="rect">
            <a:avLst/>
          </a:prstGeom>
          <a:noFill/>
          <a:ln w="9525">
            <a:noFill/>
            <a:miter lim="800000"/>
            <a:headEnd/>
            <a:tailEnd/>
          </a:ln>
          <a:effectLst/>
        </p:spPr>
        <p:txBody>
          <a:bodyPr wrap="square" lIns="76197" tIns="38098" rIns="76197" bIns="38098">
            <a:spAutoFit/>
          </a:bodyPr>
          <a:lstStyle/>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 Hydrogen Hydrogen Hydrogen Hydrogen Hydrogen Hydrogen Hydrogen Hydrogen Hydrogen Hydrogen Hydrogen Hydrogen Hydrogen Hydrogen Hydrogen Hydrogen Hydrogen Hydrogen Hydrogen Hydrogen Hydrogen</a:t>
            </a: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a:t>
            </a: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a:t>
            </a:r>
          </a:p>
        </p:txBody>
      </p:sp>
      <p:sp>
        <p:nvSpPr>
          <p:cNvPr id="40" name="26 Yuvarlatılmış Dikdörtgen">
            <a:extLst>
              <a:ext uri="{FF2B5EF4-FFF2-40B4-BE49-F238E27FC236}">
                <a16:creationId xmlns:a16="http://schemas.microsoft.com/office/drawing/2014/main" id="{07B44F1B-2D59-15A3-6070-1D38D8E5596C}"/>
              </a:ext>
            </a:extLst>
          </p:cNvPr>
          <p:cNvSpPr/>
          <p:nvPr/>
        </p:nvSpPr>
        <p:spPr>
          <a:xfrm>
            <a:off x="15391212" y="8280635"/>
            <a:ext cx="14040000" cy="29419607"/>
          </a:xfrm>
          <a:prstGeom prst="roundRect">
            <a:avLst>
              <a:gd name="adj" fmla="val 5910"/>
            </a:avLst>
          </a:prstGeom>
          <a:noFill/>
          <a:ln w="79375">
            <a:solidFill>
              <a:srgbClr val="7E57A5"/>
            </a:solidFill>
          </a:ln>
        </p:spPr>
        <p:style>
          <a:lnRef idx="2">
            <a:schemeClr val="accent1">
              <a:shade val="50000"/>
            </a:schemeClr>
          </a:lnRef>
          <a:fillRef idx="1">
            <a:schemeClr val="accent1"/>
          </a:fillRef>
          <a:effectRef idx="0">
            <a:schemeClr val="accent1"/>
          </a:effectRef>
          <a:fontRef idx="minor">
            <a:schemeClr val="lt1"/>
          </a:fontRef>
        </p:style>
        <p:txBody>
          <a:bodyPr lIns="76197" tIns="38098" rIns="76197" bIns="38098" anchor="ctr"/>
          <a:lstStyle/>
          <a:p>
            <a:pPr algn="ctr" eaLnBrk="1" hangingPunct="1">
              <a:defRPr/>
            </a:pPr>
            <a:endParaRPr lang="tr-TR" sz="8000">
              <a:solidFill>
                <a:srgbClr val="0070C0"/>
              </a:solidFill>
            </a:endParaRPr>
          </a:p>
        </p:txBody>
      </p:sp>
      <p:sp>
        <p:nvSpPr>
          <p:cNvPr id="3" name="Text Box 7">
            <a:extLst>
              <a:ext uri="{FF2B5EF4-FFF2-40B4-BE49-F238E27FC236}">
                <a16:creationId xmlns:a16="http://schemas.microsoft.com/office/drawing/2014/main" id="{1CCCD0B4-F2FC-2AC3-5D1D-11C152928051}"/>
              </a:ext>
            </a:extLst>
          </p:cNvPr>
          <p:cNvSpPr txBox="1">
            <a:spLocks noChangeArrowheads="1"/>
          </p:cNvSpPr>
          <p:nvPr/>
        </p:nvSpPr>
        <p:spPr bwMode="auto">
          <a:xfrm>
            <a:off x="15602558" y="28232294"/>
            <a:ext cx="13320369" cy="2662263"/>
          </a:xfrm>
          <a:prstGeom prst="rect">
            <a:avLst/>
          </a:prstGeom>
          <a:noFill/>
          <a:ln w="9525">
            <a:noFill/>
            <a:miter lim="800000"/>
            <a:headEnd/>
            <a:tailEnd/>
          </a:ln>
          <a:effectLst/>
        </p:spPr>
        <p:txBody>
          <a:bodyPr wrap="square" lIns="76197" tIns="38098" rIns="76197" bIns="38098">
            <a:spAutoFit/>
          </a:bodyPr>
          <a:lstStyle/>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 Hydrogen Hydrogen Hydrogen Hydrogen Hydrogen Hydrogen Hydrogen Hydrogen Hydrogen Hydrogen Hydrogen Hydrogen Hydrogen Hydrogen Hydrogen Hydrogen Hydrogen Hydrogen Hydrogen Hydrogen Hydrogen</a:t>
            </a: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a:t>
            </a: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a:t>
            </a:r>
          </a:p>
        </p:txBody>
      </p:sp>
      <p:sp>
        <p:nvSpPr>
          <p:cNvPr id="4" name="Text Box 7">
            <a:extLst>
              <a:ext uri="{FF2B5EF4-FFF2-40B4-BE49-F238E27FC236}">
                <a16:creationId xmlns:a16="http://schemas.microsoft.com/office/drawing/2014/main" id="{4F7AC3A1-0A93-666B-08E9-707E4FE941D8}"/>
              </a:ext>
            </a:extLst>
          </p:cNvPr>
          <p:cNvSpPr txBox="1">
            <a:spLocks noChangeArrowheads="1"/>
          </p:cNvSpPr>
          <p:nvPr/>
        </p:nvSpPr>
        <p:spPr bwMode="auto">
          <a:xfrm>
            <a:off x="15602558" y="31234315"/>
            <a:ext cx="13320369" cy="2662263"/>
          </a:xfrm>
          <a:prstGeom prst="rect">
            <a:avLst/>
          </a:prstGeom>
          <a:noFill/>
          <a:ln w="9525">
            <a:noFill/>
            <a:miter lim="800000"/>
            <a:headEnd/>
            <a:tailEnd/>
          </a:ln>
          <a:effectLst/>
        </p:spPr>
        <p:txBody>
          <a:bodyPr wrap="square" lIns="76197" tIns="38098" rIns="76197" bIns="38098">
            <a:spAutoFit/>
          </a:bodyPr>
          <a:lstStyle/>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 Hydrogen Hydrogen Hydrogen Hydrogen Hydrogen Hydrogen Hydrogen Hydrogen Hydrogen Hydrogen Hydrogen Hydrogen Hydrogen Hydrogen Hydrogen Hydrogen Hydrogen Hydrogen Hydrogen Hydrogen Hydrogen</a:t>
            </a: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a:t>
            </a: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a:t>
            </a:r>
          </a:p>
        </p:txBody>
      </p:sp>
      <p:sp>
        <p:nvSpPr>
          <p:cNvPr id="5" name="Text Box 7">
            <a:extLst>
              <a:ext uri="{FF2B5EF4-FFF2-40B4-BE49-F238E27FC236}">
                <a16:creationId xmlns:a16="http://schemas.microsoft.com/office/drawing/2014/main" id="{81B937B4-E8B4-F6E1-3BCD-62E95FFA3F59}"/>
              </a:ext>
            </a:extLst>
          </p:cNvPr>
          <p:cNvSpPr txBox="1">
            <a:spLocks noChangeArrowheads="1"/>
          </p:cNvSpPr>
          <p:nvPr/>
        </p:nvSpPr>
        <p:spPr bwMode="auto">
          <a:xfrm>
            <a:off x="15602558" y="34400349"/>
            <a:ext cx="13320369" cy="2662263"/>
          </a:xfrm>
          <a:prstGeom prst="rect">
            <a:avLst/>
          </a:prstGeom>
          <a:noFill/>
          <a:ln w="9525">
            <a:noFill/>
            <a:miter lim="800000"/>
            <a:headEnd/>
            <a:tailEnd/>
          </a:ln>
          <a:effectLst/>
        </p:spPr>
        <p:txBody>
          <a:bodyPr wrap="square" lIns="76197" tIns="38098" rIns="76197" bIns="38098">
            <a:spAutoFit/>
          </a:bodyPr>
          <a:lstStyle/>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 Hydrogen Hydrogen Hydrogen Hydrogen Hydrogen Hydrogen Hydrogen Hydrogen Hydrogen Hydrogen Hydrogen Hydrogen Hydrogen Hydrogen Hydrogen Hydrogen Hydrogen Hydrogen Hydrogen Hydrogen Hydrogen</a:t>
            </a: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a:t>
            </a:r>
          </a:p>
          <a:p>
            <a:pPr marL="380985" lvl="1" indent="0" algn="just" eaLnBrk="1" hangingPunct="1">
              <a:buClr>
                <a:schemeClr val="accent2">
                  <a:lumMod val="60000"/>
                  <a:lumOff val="40000"/>
                </a:schemeClr>
              </a:buClr>
              <a:defRPr/>
            </a:pPr>
            <a:r>
              <a:rPr lang="en-US" sz="2800" dirty="0">
                <a:latin typeface="Arial" panose="020B0604020202020204" pitchFamily="34" charset="0"/>
                <a:cs typeface="Arial" panose="020B0604020202020204" pitchFamily="34" charset="0"/>
              </a:rPr>
              <a:t>Hydrogen Hydrogen Hydrogen Hydrogen Hydrogen Hydrogen Hydrogen</a:t>
            </a:r>
          </a:p>
        </p:txBody>
      </p:sp>
      <p:pic>
        <p:nvPicPr>
          <p:cNvPr id="7" name="Resim 6">
            <a:extLst>
              <a:ext uri="{FF2B5EF4-FFF2-40B4-BE49-F238E27FC236}">
                <a16:creationId xmlns:a16="http://schemas.microsoft.com/office/drawing/2014/main" id="{124D8E6D-0A81-F233-1FD5-CCD71A2AFD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375999" y="13510130"/>
            <a:ext cx="10283754" cy="3749285"/>
          </a:xfrm>
          <a:prstGeom prst="rect">
            <a:avLst/>
          </a:prstGeom>
        </p:spPr>
      </p:pic>
      <p:pic>
        <p:nvPicPr>
          <p:cNvPr id="12" name="Resim 11">
            <a:extLst>
              <a:ext uri="{FF2B5EF4-FFF2-40B4-BE49-F238E27FC236}">
                <a16:creationId xmlns:a16="http://schemas.microsoft.com/office/drawing/2014/main" id="{FBBA9376-2FF5-5912-9F5C-474BB5430F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9969" y="644164"/>
            <a:ext cx="14674424" cy="3297216"/>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1181</TotalTime>
  <Words>967</Words>
  <Application>Microsoft Macintosh PowerPoint</Application>
  <PresentationFormat>Özel</PresentationFormat>
  <Paragraphs>59</Paragraphs>
  <Slides>1</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vt:i4>
      </vt:variant>
    </vt:vector>
  </HeadingPairs>
  <TitlesOfParts>
    <vt:vector size="5" baseType="lpstr">
      <vt:lpstr>Arial</vt:lpstr>
      <vt:lpstr>Palatino Linotype</vt:lpstr>
      <vt:lpstr>Times New Roman</vt:lpstr>
      <vt:lpstr>Default Design</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Hasan Küçük</cp:lastModifiedBy>
  <cp:revision>83</cp:revision>
  <dcterms:created xsi:type="dcterms:W3CDTF">1601-01-01T00:00:00Z</dcterms:created>
  <dcterms:modified xsi:type="dcterms:W3CDTF">2026-04-16T19:10:28Z</dcterms:modified>
</cp:coreProperties>
</file>